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6"/>
  </p:notesMasterIdLst>
  <p:handoutMasterIdLst>
    <p:handoutMasterId r:id="rId57"/>
  </p:handoutMasterIdLst>
  <p:sldIdLst>
    <p:sldId id="277" r:id="rId5"/>
    <p:sldId id="303" r:id="rId6"/>
    <p:sldId id="314" r:id="rId7"/>
    <p:sldId id="342" r:id="rId8"/>
    <p:sldId id="343" r:id="rId9"/>
    <p:sldId id="384" r:id="rId10"/>
    <p:sldId id="345" r:id="rId11"/>
    <p:sldId id="386" r:id="rId12"/>
    <p:sldId id="392" r:id="rId13"/>
    <p:sldId id="387" r:id="rId14"/>
    <p:sldId id="388" r:id="rId15"/>
    <p:sldId id="391" r:id="rId16"/>
    <p:sldId id="390" r:id="rId17"/>
    <p:sldId id="389" r:id="rId18"/>
    <p:sldId id="395" r:id="rId19"/>
    <p:sldId id="394" r:id="rId20"/>
    <p:sldId id="396" r:id="rId21"/>
    <p:sldId id="397" r:id="rId22"/>
    <p:sldId id="398" r:id="rId23"/>
    <p:sldId id="399" r:id="rId24"/>
    <p:sldId id="400" r:id="rId25"/>
    <p:sldId id="402" r:id="rId26"/>
    <p:sldId id="403" r:id="rId27"/>
    <p:sldId id="408" r:id="rId28"/>
    <p:sldId id="409" r:id="rId29"/>
    <p:sldId id="410" r:id="rId30"/>
    <p:sldId id="411" r:id="rId31"/>
    <p:sldId id="412" r:id="rId32"/>
    <p:sldId id="413" r:id="rId33"/>
    <p:sldId id="414" r:id="rId34"/>
    <p:sldId id="415" r:id="rId35"/>
    <p:sldId id="416" r:id="rId36"/>
    <p:sldId id="417" r:id="rId37"/>
    <p:sldId id="418" r:id="rId38"/>
    <p:sldId id="419" r:id="rId39"/>
    <p:sldId id="420" r:id="rId40"/>
    <p:sldId id="404" r:id="rId41"/>
    <p:sldId id="422" r:id="rId42"/>
    <p:sldId id="421" r:id="rId43"/>
    <p:sldId id="405" r:id="rId44"/>
    <p:sldId id="406" r:id="rId45"/>
    <p:sldId id="428" r:id="rId46"/>
    <p:sldId id="407" r:id="rId47"/>
    <p:sldId id="423" r:id="rId48"/>
    <p:sldId id="424" r:id="rId49"/>
    <p:sldId id="425" r:id="rId50"/>
    <p:sldId id="426" r:id="rId51"/>
    <p:sldId id="344" r:id="rId52"/>
    <p:sldId id="385" r:id="rId53"/>
    <p:sldId id="427" r:id="rId54"/>
    <p:sldId id="279" r:id="rId55"/>
  </p:sldIdLst>
  <p:sldSz cx="9144000" cy="5143500" type="screen16x9"/>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63"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B4B145-F0DE-B125-36F2-374902A39260}" name="Amy Agarwal" initials="AA" userId="S::aagarwal@engenderhealth.org::5e5efb22-f956-43f6-af2a-d8069f8c9622" providerId="AD"/>
  <p188:author id="{334FDC73-6537-3225-1351-93F5F09AFBB7}" name="Japheth Ominde" initials="JO" userId="S::jominde@engenderhealth.org::9ad07e45-6c77-4eca-985f-8a2b36e3acbd" providerId="AD"/>
  <p188:author id="{87CD07CA-8970-72B1-B02D-33F1EB81F6CC}" name="Sara Malakoff" initials="SM" userId="S::SMalakoff@engenderhealth.org::1b880158-51be-4e2e-a40c-657df873ba3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my Agarwal" initials="AA" lastIdx="22" clrIdx="0">
    <p:extLst>
      <p:ext uri="{19B8F6BF-5375-455C-9EA6-DF929625EA0E}">
        <p15:presenceInfo xmlns:p15="http://schemas.microsoft.com/office/powerpoint/2012/main" userId="S-1-5-21-3701931585-400389523-2980514940-1017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70254"/>
    <a:srgbClr val="E17000"/>
    <a:srgbClr val="1FBECB"/>
    <a:srgbClr val="E0B3D1"/>
    <a:srgbClr val="DFB3D1"/>
    <a:srgbClr val="92278F"/>
    <a:srgbClr val="2A6F35"/>
    <a:srgbClr val="B1C8B4"/>
    <a:srgbClr val="FCC24E"/>
    <a:srgbClr val="AE8E6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7AF031-63F6-5087-4D7D-F9B7AE52576D}" v="29" dt="2024-07-11T19:47:04.635"/>
    <p1510:client id="{30DE99ED-0C50-4861-070A-C5D736CA01C2}" v="32" dt="2024-07-11T15:58:24.1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68"/>
    <p:restoredTop sz="94694"/>
  </p:normalViewPr>
  <p:slideViewPr>
    <p:cSldViewPr snapToGrid="0">
      <p:cViewPr varScale="1">
        <p:scale>
          <a:sx n="69" d="100"/>
          <a:sy n="69" d="100"/>
        </p:scale>
        <p:origin x="1016" y="48"/>
      </p:cViewPr>
      <p:guideLst>
        <p:guide orient="horz" pos="2663"/>
        <p:guide/>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64"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Agarwal" userId="5e5efb22-f956-43f6-af2a-d8069f8c9622" providerId="ADAL" clId="{1870FE3E-A035-D44B-A272-F121159F6317}"/>
    <pc:docChg chg="undo redo custSel addSld modSld">
      <pc:chgData name="Amy Agarwal" userId="5e5efb22-f956-43f6-af2a-d8069f8c9622" providerId="ADAL" clId="{1870FE3E-A035-D44B-A272-F121159F6317}" dt="2023-12-06T20:04:12.055" v="301" actId="6549"/>
      <pc:docMkLst>
        <pc:docMk/>
      </pc:docMkLst>
      <pc:sldChg chg="add">
        <pc:chgData name="Amy Agarwal" userId="5e5efb22-f956-43f6-af2a-d8069f8c9622" providerId="ADAL" clId="{1870FE3E-A035-D44B-A272-F121159F6317}" dt="2023-12-05T19:38:38.928" v="0"/>
        <pc:sldMkLst>
          <pc:docMk/>
          <pc:sldMk cId="323989468" sldId="303"/>
        </pc:sldMkLst>
      </pc:sldChg>
      <pc:sldChg chg="modSp mod">
        <pc:chgData name="Amy Agarwal" userId="5e5efb22-f956-43f6-af2a-d8069f8c9622" providerId="ADAL" clId="{1870FE3E-A035-D44B-A272-F121159F6317}" dt="2023-12-06T18:47:34.797" v="5" actId="20577"/>
        <pc:sldMkLst>
          <pc:docMk/>
          <pc:sldMk cId="3140156242" sldId="314"/>
        </pc:sldMkLst>
        <pc:spChg chg="mod">
          <ac:chgData name="Amy Agarwal" userId="5e5efb22-f956-43f6-af2a-d8069f8c9622" providerId="ADAL" clId="{1870FE3E-A035-D44B-A272-F121159F6317}" dt="2023-12-06T18:47:34.797" v="5" actId="20577"/>
          <ac:spMkLst>
            <pc:docMk/>
            <pc:sldMk cId="3140156242" sldId="314"/>
            <ac:spMk id="5" creationId="{00000000-0000-0000-0000-000000000000}"/>
          </ac:spMkLst>
        </pc:spChg>
      </pc:sldChg>
      <pc:sldChg chg="modSp mod">
        <pc:chgData name="Amy Agarwal" userId="5e5efb22-f956-43f6-af2a-d8069f8c9622" providerId="ADAL" clId="{1870FE3E-A035-D44B-A272-F121159F6317}" dt="2023-12-06T18:49:15.354" v="9"/>
        <pc:sldMkLst>
          <pc:docMk/>
          <pc:sldMk cId="1688876533" sldId="342"/>
        </pc:sldMkLst>
        <pc:spChg chg="mod">
          <ac:chgData name="Amy Agarwal" userId="5e5efb22-f956-43f6-af2a-d8069f8c9622" providerId="ADAL" clId="{1870FE3E-A035-D44B-A272-F121159F6317}" dt="2023-12-06T18:49:15.354" v="9"/>
          <ac:spMkLst>
            <pc:docMk/>
            <pc:sldMk cId="1688876533" sldId="342"/>
            <ac:spMk id="3" creationId="{9BD02A87-2661-C325-B523-F3BDDE603731}"/>
          </ac:spMkLst>
        </pc:spChg>
      </pc:sldChg>
      <pc:sldChg chg="modSp mod">
        <pc:chgData name="Amy Agarwal" userId="5e5efb22-f956-43f6-af2a-d8069f8c9622" providerId="ADAL" clId="{1870FE3E-A035-D44B-A272-F121159F6317}" dt="2023-12-06T18:51:50.340" v="21" actId="20577"/>
        <pc:sldMkLst>
          <pc:docMk/>
          <pc:sldMk cId="1779335150" sldId="345"/>
        </pc:sldMkLst>
        <pc:spChg chg="mod">
          <ac:chgData name="Amy Agarwal" userId="5e5efb22-f956-43f6-af2a-d8069f8c9622" providerId="ADAL" clId="{1870FE3E-A035-D44B-A272-F121159F6317}" dt="2023-12-06T18:51:50.340" v="21" actId="20577"/>
          <ac:spMkLst>
            <pc:docMk/>
            <pc:sldMk cId="1779335150" sldId="345"/>
            <ac:spMk id="3" creationId="{9BD02A87-2661-C325-B523-F3BDDE603731}"/>
          </ac:spMkLst>
        </pc:spChg>
      </pc:sldChg>
      <pc:sldChg chg="modSp mod">
        <pc:chgData name="Amy Agarwal" userId="5e5efb22-f956-43f6-af2a-d8069f8c9622" providerId="ADAL" clId="{1870FE3E-A035-D44B-A272-F121159F6317}" dt="2023-12-06T19:51:02.788" v="267" actId="114"/>
        <pc:sldMkLst>
          <pc:docMk/>
          <pc:sldMk cId="2042935423" sldId="385"/>
        </pc:sldMkLst>
        <pc:spChg chg="mod">
          <ac:chgData name="Amy Agarwal" userId="5e5efb22-f956-43f6-af2a-d8069f8c9622" providerId="ADAL" clId="{1870FE3E-A035-D44B-A272-F121159F6317}" dt="2023-12-06T19:51:02.788" v="267" actId="114"/>
          <ac:spMkLst>
            <pc:docMk/>
            <pc:sldMk cId="2042935423" sldId="385"/>
            <ac:spMk id="3" creationId="{9BD02A87-2661-C325-B523-F3BDDE603731}"/>
          </ac:spMkLst>
        </pc:spChg>
      </pc:sldChg>
      <pc:sldChg chg="modSp mod">
        <pc:chgData name="Amy Agarwal" userId="5e5efb22-f956-43f6-af2a-d8069f8c9622" providerId="ADAL" clId="{1870FE3E-A035-D44B-A272-F121159F6317}" dt="2023-12-06T18:52:46.784" v="26" actId="20577"/>
        <pc:sldMkLst>
          <pc:docMk/>
          <pc:sldMk cId="2817673282" sldId="386"/>
        </pc:sldMkLst>
        <pc:spChg chg="mod">
          <ac:chgData name="Amy Agarwal" userId="5e5efb22-f956-43f6-af2a-d8069f8c9622" providerId="ADAL" clId="{1870FE3E-A035-D44B-A272-F121159F6317}" dt="2023-12-06T18:52:46.784" v="26" actId="20577"/>
          <ac:spMkLst>
            <pc:docMk/>
            <pc:sldMk cId="2817673282" sldId="386"/>
            <ac:spMk id="3" creationId="{9BD02A87-2661-C325-B523-F3BDDE603731}"/>
          </ac:spMkLst>
        </pc:spChg>
      </pc:sldChg>
      <pc:sldChg chg="modSp mod">
        <pc:chgData name="Amy Agarwal" userId="5e5efb22-f956-43f6-af2a-d8069f8c9622" providerId="ADAL" clId="{1870FE3E-A035-D44B-A272-F121159F6317}" dt="2023-12-06T18:53:22.524" v="27" actId="6549"/>
        <pc:sldMkLst>
          <pc:docMk/>
          <pc:sldMk cId="1886453275" sldId="387"/>
        </pc:sldMkLst>
        <pc:spChg chg="mod">
          <ac:chgData name="Amy Agarwal" userId="5e5efb22-f956-43f6-af2a-d8069f8c9622" providerId="ADAL" clId="{1870FE3E-A035-D44B-A272-F121159F6317}" dt="2023-12-06T18:53:22.524" v="27" actId="6549"/>
          <ac:spMkLst>
            <pc:docMk/>
            <pc:sldMk cId="1886453275" sldId="387"/>
            <ac:spMk id="3" creationId="{9BD02A87-2661-C325-B523-F3BDDE603731}"/>
          </ac:spMkLst>
        </pc:spChg>
      </pc:sldChg>
      <pc:sldChg chg="modSp mod">
        <pc:chgData name="Amy Agarwal" userId="5e5efb22-f956-43f6-af2a-d8069f8c9622" providerId="ADAL" clId="{1870FE3E-A035-D44B-A272-F121159F6317}" dt="2023-12-06T18:55:14.420" v="43" actId="6549"/>
        <pc:sldMkLst>
          <pc:docMk/>
          <pc:sldMk cId="1667914162" sldId="388"/>
        </pc:sldMkLst>
        <pc:spChg chg="mod">
          <ac:chgData name="Amy Agarwal" userId="5e5efb22-f956-43f6-af2a-d8069f8c9622" providerId="ADAL" clId="{1870FE3E-A035-D44B-A272-F121159F6317}" dt="2023-12-06T18:55:14.420" v="43" actId="6549"/>
          <ac:spMkLst>
            <pc:docMk/>
            <pc:sldMk cId="1667914162" sldId="388"/>
            <ac:spMk id="3" creationId="{9BD02A87-2661-C325-B523-F3BDDE603731}"/>
          </ac:spMkLst>
        </pc:spChg>
      </pc:sldChg>
      <pc:sldChg chg="modSp mod">
        <pc:chgData name="Amy Agarwal" userId="5e5efb22-f956-43f6-af2a-d8069f8c9622" providerId="ADAL" clId="{1870FE3E-A035-D44B-A272-F121159F6317}" dt="2023-12-06T19:01:21.977" v="85" actId="20577"/>
        <pc:sldMkLst>
          <pc:docMk/>
          <pc:sldMk cId="3429295214" sldId="389"/>
        </pc:sldMkLst>
        <pc:spChg chg="mod">
          <ac:chgData name="Amy Agarwal" userId="5e5efb22-f956-43f6-af2a-d8069f8c9622" providerId="ADAL" clId="{1870FE3E-A035-D44B-A272-F121159F6317}" dt="2023-12-06T19:01:21.977" v="85" actId="20577"/>
          <ac:spMkLst>
            <pc:docMk/>
            <pc:sldMk cId="3429295214" sldId="389"/>
            <ac:spMk id="3" creationId="{9BD02A87-2661-C325-B523-F3BDDE603731}"/>
          </ac:spMkLst>
        </pc:spChg>
      </pc:sldChg>
      <pc:sldChg chg="modSp mod">
        <pc:chgData name="Amy Agarwal" userId="5e5efb22-f956-43f6-af2a-d8069f8c9622" providerId="ADAL" clId="{1870FE3E-A035-D44B-A272-F121159F6317}" dt="2023-12-06T18:57:00.617" v="67" actId="20577"/>
        <pc:sldMkLst>
          <pc:docMk/>
          <pc:sldMk cId="3994857526" sldId="390"/>
        </pc:sldMkLst>
        <pc:spChg chg="mod">
          <ac:chgData name="Amy Agarwal" userId="5e5efb22-f956-43f6-af2a-d8069f8c9622" providerId="ADAL" clId="{1870FE3E-A035-D44B-A272-F121159F6317}" dt="2023-12-06T18:57:00.617" v="67" actId="20577"/>
          <ac:spMkLst>
            <pc:docMk/>
            <pc:sldMk cId="3994857526" sldId="390"/>
            <ac:spMk id="3" creationId="{9BD02A87-2661-C325-B523-F3BDDE603731}"/>
          </ac:spMkLst>
        </pc:spChg>
      </pc:sldChg>
      <pc:sldChg chg="modSp mod">
        <pc:chgData name="Amy Agarwal" userId="5e5efb22-f956-43f6-af2a-d8069f8c9622" providerId="ADAL" clId="{1870FE3E-A035-D44B-A272-F121159F6317}" dt="2023-12-06T18:56:05.686" v="50" actId="20577"/>
        <pc:sldMkLst>
          <pc:docMk/>
          <pc:sldMk cId="377699631" sldId="391"/>
        </pc:sldMkLst>
        <pc:spChg chg="mod">
          <ac:chgData name="Amy Agarwal" userId="5e5efb22-f956-43f6-af2a-d8069f8c9622" providerId="ADAL" clId="{1870FE3E-A035-D44B-A272-F121159F6317}" dt="2023-12-06T18:56:05.686" v="50" actId="20577"/>
          <ac:spMkLst>
            <pc:docMk/>
            <pc:sldMk cId="377699631" sldId="391"/>
            <ac:spMk id="3" creationId="{9BD02A87-2661-C325-B523-F3BDDE603731}"/>
          </ac:spMkLst>
        </pc:spChg>
      </pc:sldChg>
      <pc:sldChg chg="modSp mod">
        <pc:chgData name="Amy Agarwal" userId="5e5efb22-f956-43f6-af2a-d8069f8c9622" providerId="ADAL" clId="{1870FE3E-A035-D44B-A272-F121159F6317}" dt="2023-12-06T19:03:11.694" v="88" actId="14100"/>
        <pc:sldMkLst>
          <pc:docMk/>
          <pc:sldMk cId="2862464335" sldId="394"/>
        </pc:sldMkLst>
        <pc:spChg chg="mod">
          <ac:chgData name="Amy Agarwal" userId="5e5efb22-f956-43f6-af2a-d8069f8c9622" providerId="ADAL" clId="{1870FE3E-A035-D44B-A272-F121159F6317}" dt="2023-12-06T19:03:09.162" v="87" actId="14100"/>
          <ac:spMkLst>
            <pc:docMk/>
            <pc:sldMk cId="2862464335" sldId="394"/>
            <ac:spMk id="4" creationId="{56EB717F-522C-5642-F14C-873F988E4CB7}"/>
          </ac:spMkLst>
        </pc:spChg>
        <pc:spChg chg="mod">
          <ac:chgData name="Amy Agarwal" userId="5e5efb22-f956-43f6-af2a-d8069f8c9622" providerId="ADAL" clId="{1870FE3E-A035-D44B-A272-F121159F6317}" dt="2023-12-06T19:03:11.694" v="88" actId="14100"/>
          <ac:spMkLst>
            <pc:docMk/>
            <pc:sldMk cId="2862464335" sldId="394"/>
            <ac:spMk id="5" creationId="{5D5D98D3-DFEA-1A0C-4655-A87898381AE8}"/>
          </ac:spMkLst>
        </pc:spChg>
      </pc:sldChg>
      <pc:sldChg chg="modSp mod">
        <pc:chgData name="Amy Agarwal" userId="5e5efb22-f956-43f6-af2a-d8069f8c9622" providerId="ADAL" clId="{1870FE3E-A035-D44B-A272-F121159F6317}" dt="2023-12-06T19:04:38.513" v="89" actId="1076"/>
        <pc:sldMkLst>
          <pc:docMk/>
          <pc:sldMk cId="3837460794" sldId="396"/>
        </pc:sldMkLst>
        <pc:spChg chg="mod">
          <ac:chgData name="Amy Agarwal" userId="5e5efb22-f956-43f6-af2a-d8069f8c9622" providerId="ADAL" clId="{1870FE3E-A035-D44B-A272-F121159F6317}" dt="2023-12-06T19:04:38.513" v="89" actId="1076"/>
          <ac:spMkLst>
            <pc:docMk/>
            <pc:sldMk cId="3837460794" sldId="396"/>
            <ac:spMk id="3" creationId="{9BD02A87-2661-C325-B523-F3BDDE603731}"/>
          </ac:spMkLst>
        </pc:spChg>
      </pc:sldChg>
      <pc:sldChg chg="modSp mod">
        <pc:chgData name="Amy Agarwal" userId="5e5efb22-f956-43f6-af2a-d8069f8c9622" providerId="ADAL" clId="{1870FE3E-A035-D44B-A272-F121159F6317}" dt="2023-12-06T19:05:19.651" v="92" actId="20577"/>
        <pc:sldMkLst>
          <pc:docMk/>
          <pc:sldMk cId="268494182" sldId="397"/>
        </pc:sldMkLst>
        <pc:spChg chg="mod">
          <ac:chgData name="Amy Agarwal" userId="5e5efb22-f956-43f6-af2a-d8069f8c9622" providerId="ADAL" clId="{1870FE3E-A035-D44B-A272-F121159F6317}" dt="2023-12-06T19:05:19.651" v="92" actId="20577"/>
          <ac:spMkLst>
            <pc:docMk/>
            <pc:sldMk cId="268494182" sldId="397"/>
            <ac:spMk id="3" creationId="{9BD02A87-2661-C325-B523-F3BDDE603731}"/>
          </ac:spMkLst>
        </pc:spChg>
      </pc:sldChg>
      <pc:sldChg chg="modSp mod">
        <pc:chgData name="Amy Agarwal" userId="5e5efb22-f956-43f6-af2a-d8069f8c9622" providerId="ADAL" clId="{1870FE3E-A035-D44B-A272-F121159F6317}" dt="2023-12-06T19:07:06.956" v="99" actId="6549"/>
        <pc:sldMkLst>
          <pc:docMk/>
          <pc:sldMk cId="3050928668" sldId="398"/>
        </pc:sldMkLst>
        <pc:spChg chg="mod">
          <ac:chgData name="Amy Agarwal" userId="5e5efb22-f956-43f6-af2a-d8069f8c9622" providerId="ADAL" clId="{1870FE3E-A035-D44B-A272-F121159F6317}" dt="2023-12-06T19:07:06.956" v="99" actId="6549"/>
          <ac:spMkLst>
            <pc:docMk/>
            <pc:sldMk cId="3050928668" sldId="398"/>
            <ac:spMk id="3" creationId="{9BD02A87-2661-C325-B523-F3BDDE603731}"/>
          </ac:spMkLst>
        </pc:spChg>
      </pc:sldChg>
      <pc:sldChg chg="modSp mod">
        <pc:chgData name="Amy Agarwal" userId="5e5efb22-f956-43f6-af2a-d8069f8c9622" providerId="ADAL" clId="{1870FE3E-A035-D44B-A272-F121159F6317}" dt="2023-12-06T19:08:17.610" v="135" actId="20577"/>
        <pc:sldMkLst>
          <pc:docMk/>
          <pc:sldMk cId="2129480175" sldId="399"/>
        </pc:sldMkLst>
        <pc:spChg chg="mod">
          <ac:chgData name="Amy Agarwal" userId="5e5efb22-f956-43f6-af2a-d8069f8c9622" providerId="ADAL" clId="{1870FE3E-A035-D44B-A272-F121159F6317}" dt="2023-12-06T19:08:17.610" v="135" actId="20577"/>
          <ac:spMkLst>
            <pc:docMk/>
            <pc:sldMk cId="2129480175" sldId="399"/>
            <ac:spMk id="3" creationId="{9BD02A87-2661-C325-B523-F3BDDE603731}"/>
          </ac:spMkLst>
        </pc:spChg>
      </pc:sldChg>
      <pc:sldChg chg="modSp mod">
        <pc:chgData name="Amy Agarwal" userId="5e5efb22-f956-43f6-af2a-d8069f8c9622" providerId="ADAL" clId="{1870FE3E-A035-D44B-A272-F121159F6317}" dt="2023-12-06T19:09:02.219" v="139" actId="6549"/>
        <pc:sldMkLst>
          <pc:docMk/>
          <pc:sldMk cId="1309972431" sldId="400"/>
        </pc:sldMkLst>
        <pc:spChg chg="mod">
          <ac:chgData name="Amy Agarwal" userId="5e5efb22-f956-43f6-af2a-d8069f8c9622" providerId="ADAL" clId="{1870FE3E-A035-D44B-A272-F121159F6317}" dt="2023-12-06T19:09:02.219" v="139" actId="6549"/>
          <ac:spMkLst>
            <pc:docMk/>
            <pc:sldMk cId="1309972431" sldId="400"/>
            <ac:spMk id="3" creationId="{9BD02A87-2661-C325-B523-F3BDDE603731}"/>
          </ac:spMkLst>
        </pc:spChg>
      </pc:sldChg>
      <pc:sldChg chg="modSp mod">
        <pc:chgData name="Amy Agarwal" userId="5e5efb22-f956-43f6-af2a-d8069f8c9622" providerId="ADAL" clId="{1870FE3E-A035-D44B-A272-F121159F6317}" dt="2023-12-06T19:09:39.229" v="140" actId="20577"/>
        <pc:sldMkLst>
          <pc:docMk/>
          <pc:sldMk cId="1112552089" sldId="402"/>
        </pc:sldMkLst>
        <pc:spChg chg="mod">
          <ac:chgData name="Amy Agarwal" userId="5e5efb22-f956-43f6-af2a-d8069f8c9622" providerId="ADAL" clId="{1870FE3E-A035-D44B-A272-F121159F6317}" dt="2023-12-06T19:09:39.229" v="140" actId="20577"/>
          <ac:spMkLst>
            <pc:docMk/>
            <pc:sldMk cId="1112552089" sldId="402"/>
            <ac:spMk id="3" creationId="{9BD02A87-2661-C325-B523-F3BDDE603731}"/>
          </ac:spMkLst>
        </pc:spChg>
      </pc:sldChg>
      <pc:sldChg chg="modSp mod">
        <pc:chgData name="Amy Agarwal" userId="5e5efb22-f956-43f6-af2a-d8069f8c9622" providerId="ADAL" clId="{1870FE3E-A035-D44B-A272-F121159F6317}" dt="2023-12-06T19:10:13.164" v="142" actId="20577"/>
        <pc:sldMkLst>
          <pc:docMk/>
          <pc:sldMk cId="752258732" sldId="403"/>
        </pc:sldMkLst>
        <pc:spChg chg="mod">
          <ac:chgData name="Amy Agarwal" userId="5e5efb22-f956-43f6-af2a-d8069f8c9622" providerId="ADAL" clId="{1870FE3E-A035-D44B-A272-F121159F6317}" dt="2023-12-06T19:10:13.164" v="142" actId="20577"/>
          <ac:spMkLst>
            <pc:docMk/>
            <pc:sldMk cId="752258732" sldId="403"/>
            <ac:spMk id="3" creationId="{9BD02A87-2661-C325-B523-F3BDDE603731}"/>
          </ac:spMkLst>
        </pc:spChg>
      </pc:sldChg>
      <pc:sldChg chg="modSp mod">
        <pc:chgData name="Amy Agarwal" userId="5e5efb22-f956-43f6-af2a-d8069f8c9622" providerId="ADAL" clId="{1870FE3E-A035-D44B-A272-F121159F6317}" dt="2023-12-06T19:26:22.473" v="162" actId="20577"/>
        <pc:sldMkLst>
          <pc:docMk/>
          <pc:sldMk cId="2167359900" sldId="404"/>
        </pc:sldMkLst>
        <pc:spChg chg="mod">
          <ac:chgData name="Amy Agarwal" userId="5e5efb22-f956-43f6-af2a-d8069f8c9622" providerId="ADAL" clId="{1870FE3E-A035-D44B-A272-F121159F6317}" dt="2023-12-06T19:26:22.473" v="162" actId="20577"/>
          <ac:spMkLst>
            <pc:docMk/>
            <pc:sldMk cId="2167359900" sldId="404"/>
            <ac:spMk id="3" creationId="{9BD02A87-2661-C325-B523-F3BDDE603731}"/>
          </ac:spMkLst>
        </pc:spChg>
      </pc:sldChg>
      <pc:sldChg chg="modSp mod">
        <pc:chgData name="Amy Agarwal" userId="5e5efb22-f956-43f6-af2a-d8069f8c9622" providerId="ADAL" clId="{1870FE3E-A035-D44B-A272-F121159F6317}" dt="2023-12-06T19:29:21.720" v="190" actId="6549"/>
        <pc:sldMkLst>
          <pc:docMk/>
          <pc:sldMk cId="2537273100" sldId="405"/>
        </pc:sldMkLst>
        <pc:spChg chg="mod">
          <ac:chgData name="Amy Agarwal" userId="5e5efb22-f956-43f6-af2a-d8069f8c9622" providerId="ADAL" clId="{1870FE3E-A035-D44B-A272-F121159F6317}" dt="2023-12-06T19:29:21.720" v="190" actId="6549"/>
          <ac:spMkLst>
            <pc:docMk/>
            <pc:sldMk cId="2537273100" sldId="405"/>
            <ac:spMk id="3" creationId="{9BD02A87-2661-C325-B523-F3BDDE603731}"/>
          </ac:spMkLst>
        </pc:spChg>
      </pc:sldChg>
      <pc:sldChg chg="modSp mod">
        <pc:chgData name="Amy Agarwal" userId="5e5efb22-f956-43f6-af2a-d8069f8c9622" providerId="ADAL" clId="{1870FE3E-A035-D44B-A272-F121159F6317}" dt="2023-12-06T19:31:19.738" v="208" actId="20577"/>
        <pc:sldMkLst>
          <pc:docMk/>
          <pc:sldMk cId="2822907470" sldId="406"/>
        </pc:sldMkLst>
        <pc:spChg chg="mod">
          <ac:chgData name="Amy Agarwal" userId="5e5efb22-f956-43f6-af2a-d8069f8c9622" providerId="ADAL" clId="{1870FE3E-A035-D44B-A272-F121159F6317}" dt="2023-12-06T19:31:19.738" v="208" actId="20577"/>
          <ac:spMkLst>
            <pc:docMk/>
            <pc:sldMk cId="2822907470" sldId="406"/>
            <ac:spMk id="3" creationId="{9BD02A87-2661-C325-B523-F3BDDE603731}"/>
          </ac:spMkLst>
        </pc:spChg>
      </pc:sldChg>
      <pc:sldChg chg="modSp mod">
        <pc:chgData name="Amy Agarwal" userId="5e5efb22-f956-43f6-af2a-d8069f8c9622" providerId="ADAL" clId="{1870FE3E-A035-D44B-A272-F121159F6317}" dt="2023-12-06T19:32:22.240" v="226" actId="20577"/>
        <pc:sldMkLst>
          <pc:docMk/>
          <pc:sldMk cId="1791295645" sldId="407"/>
        </pc:sldMkLst>
        <pc:spChg chg="mod">
          <ac:chgData name="Amy Agarwal" userId="5e5efb22-f956-43f6-af2a-d8069f8c9622" providerId="ADAL" clId="{1870FE3E-A035-D44B-A272-F121159F6317}" dt="2023-12-06T19:32:22.240" v="226" actId="20577"/>
          <ac:spMkLst>
            <pc:docMk/>
            <pc:sldMk cId="1791295645" sldId="407"/>
            <ac:spMk id="3" creationId="{9BD02A87-2661-C325-B523-F3BDDE603731}"/>
          </ac:spMkLst>
        </pc:spChg>
      </pc:sldChg>
      <pc:sldChg chg="modSp mod">
        <pc:chgData name="Amy Agarwal" userId="5e5efb22-f956-43f6-af2a-d8069f8c9622" providerId="ADAL" clId="{1870FE3E-A035-D44B-A272-F121159F6317}" dt="2023-12-06T19:11:35.943" v="151" actId="6549"/>
        <pc:sldMkLst>
          <pc:docMk/>
          <pc:sldMk cId="480712074" sldId="408"/>
        </pc:sldMkLst>
        <pc:spChg chg="mod">
          <ac:chgData name="Amy Agarwal" userId="5e5efb22-f956-43f6-af2a-d8069f8c9622" providerId="ADAL" clId="{1870FE3E-A035-D44B-A272-F121159F6317}" dt="2023-12-06T19:11:35.943" v="151" actId="6549"/>
          <ac:spMkLst>
            <pc:docMk/>
            <pc:sldMk cId="480712074" sldId="408"/>
            <ac:spMk id="3" creationId="{9BD02A87-2661-C325-B523-F3BDDE603731}"/>
          </ac:spMkLst>
        </pc:spChg>
      </pc:sldChg>
      <pc:sldChg chg="modSp mod">
        <pc:chgData name="Amy Agarwal" userId="5e5efb22-f956-43f6-af2a-d8069f8c9622" providerId="ADAL" clId="{1870FE3E-A035-D44B-A272-F121159F6317}" dt="2023-12-06T19:12:13.090" v="157" actId="6549"/>
        <pc:sldMkLst>
          <pc:docMk/>
          <pc:sldMk cId="663670006" sldId="409"/>
        </pc:sldMkLst>
        <pc:spChg chg="mod">
          <ac:chgData name="Amy Agarwal" userId="5e5efb22-f956-43f6-af2a-d8069f8c9622" providerId="ADAL" clId="{1870FE3E-A035-D44B-A272-F121159F6317}" dt="2023-12-06T19:12:13.090" v="157" actId="6549"/>
          <ac:spMkLst>
            <pc:docMk/>
            <pc:sldMk cId="663670006" sldId="409"/>
            <ac:spMk id="3" creationId="{9BD02A87-2661-C325-B523-F3BDDE603731}"/>
          </ac:spMkLst>
        </pc:spChg>
      </pc:sldChg>
      <pc:sldChg chg="modSp mod">
        <pc:chgData name="Amy Agarwal" userId="5e5efb22-f956-43f6-af2a-d8069f8c9622" providerId="ADAL" clId="{1870FE3E-A035-D44B-A272-F121159F6317}" dt="2023-12-06T19:12:46.455" v="158" actId="1076"/>
        <pc:sldMkLst>
          <pc:docMk/>
          <pc:sldMk cId="1342318628" sldId="410"/>
        </pc:sldMkLst>
        <pc:graphicFrameChg chg="mod">
          <ac:chgData name="Amy Agarwal" userId="5e5efb22-f956-43f6-af2a-d8069f8c9622" providerId="ADAL" clId="{1870FE3E-A035-D44B-A272-F121159F6317}" dt="2023-12-06T19:12:46.455" v="158" actId="1076"/>
          <ac:graphicFrameMkLst>
            <pc:docMk/>
            <pc:sldMk cId="1342318628" sldId="410"/>
            <ac:graphicFrameMk id="4" creationId="{EB8BFDCD-A255-DE44-621C-1A5733A70E98}"/>
          </ac:graphicFrameMkLst>
        </pc:graphicFrameChg>
      </pc:sldChg>
      <pc:sldChg chg="modSp mod">
        <pc:chgData name="Amy Agarwal" userId="5e5efb22-f956-43f6-af2a-d8069f8c9622" providerId="ADAL" clId="{1870FE3E-A035-D44B-A272-F121159F6317}" dt="2023-12-06T19:17:20.415" v="159" actId="1076"/>
        <pc:sldMkLst>
          <pc:docMk/>
          <pc:sldMk cId="2898866931" sldId="412"/>
        </pc:sldMkLst>
        <pc:graphicFrameChg chg="mod">
          <ac:chgData name="Amy Agarwal" userId="5e5efb22-f956-43f6-af2a-d8069f8c9622" providerId="ADAL" clId="{1870FE3E-A035-D44B-A272-F121159F6317}" dt="2023-12-06T19:17:20.415" v="159" actId="1076"/>
          <ac:graphicFrameMkLst>
            <pc:docMk/>
            <pc:sldMk cId="2898866931" sldId="412"/>
            <ac:graphicFrameMk id="4" creationId="{EB8BFDCD-A255-DE44-621C-1A5733A70E98}"/>
          </ac:graphicFrameMkLst>
        </pc:graphicFrameChg>
      </pc:sldChg>
      <pc:sldChg chg="modSp mod">
        <pc:chgData name="Amy Agarwal" userId="5e5efb22-f956-43f6-af2a-d8069f8c9622" providerId="ADAL" clId="{1870FE3E-A035-D44B-A272-F121159F6317}" dt="2023-12-06T19:25:32.614" v="160" actId="1076"/>
        <pc:sldMkLst>
          <pc:docMk/>
          <pc:sldMk cId="3050998162" sldId="420"/>
        </pc:sldMkLst>
        <pc:graphicFrameChg chg="mod">
          <ac:chgData name="Amy Agarwal" userId="5e5efb22-f956-43f6-af2a-d8069f8c9622" providerId="ADAL" clId="{1870FE3E-A035-D44B-A272-F121159F6317}" dt="2023-12-06T19:25:32.614" v="160" actId="1076"/>
          <ac:graphicFrameMkLst>
            <pc:docMk/>
            <pc:sldMk cId="3050998162" sldId="420"/>
            <ac:graphicFrameMk id="4" creationId="{EB8BFDCD-A255-DE44-621C-1A5733A70E98}"/>
          </ac:graphicFrameMkLst>
        </pc:graphicFrameChg>
      </pc:sldChg>
      <pc:sldChg chg="modSp mod">
        <pc:chgData name="Amy Agarwal" userId="5e5efb22-f956-43f6-af2a-d8069f8c9622" providerId="ADAL" clId="{1870FE3E-A035-D44B-A272-F121159F6317}" dt="2023-12-06T19:28:32.643" v="180" actId="20577"/>
        <pc:sldMkLst>
          <pc:docMk/>
          <pc:sldMk cId="224556075" sldId="421"/>
        </pc:sldMkLst>
        <pc:spChg chg="mod">
          <ac:chgData name="Amy Agarwal" userId="5e5efb22-f956-43f6-af2a-d8069f8c9622" providerId="ADAL" clId="{1870FE3E-A035-D44B-A272-F121159F6317}" dt="2023-12-06T19:28:32.643" v="180" actId="20577"/>
          <ac:spMkLst>
            <pc:docMk/>
            <pc:sldMk cId="224556075" sldId="421"/>
            <ac:spMk id="3" creationId="{9BD02A87-2661-C325-B523-F3BDDE603731}"/>
          </ac:spMkLst>
        </pc:spChg>
      </pc:sldChg>
      <pc:sldChg chg="modSp mod">
        <pc:chgData name="Amy Agarwal" userId="5e5efb22-f956-43f6-af2a-d8069f8c9622" providerId="ADAL" clId="{1870FE3E-A035-D44B-A272-F121159F6317}" dt="2023-12-06T19:27:05.708" v="168" actId="20577"/>
        <pc:sldMkLst>
          <pc:docMk/>
          <pc:sldMk cId="3614509115" sldId="422"/>
        </pc:sldMkLst>
        <pc:spChg chg="mod">
          <ac:chgData name="Amy Agarwal" userId="5e5efb22-f956-43f6-af2a-d8069f8c9622" providerId="ADAL" clId="{1870FE3E-A035-D44B-A272-F121159F6317}" dt="2023-12-06T19:27:05.708" v="168" actId="20577"/>
          <ac:spMkLst>
            <pc:docMk/>
            <pc:sldMk cId="3614509115" sldId="422"/>
            <ac:spMk id="3" creationId="{9BD02A87-2661-C325-B523-F3BDDE603731}"/>
          </ac:spMkLst>
        </pc:spChg>
      </pc:sldChg>
      <pc:sldChg chg="modSp mod">
        <pc:chgData name="Amy Agarwal" userId="5e5efb22-f956-43f6-af2a-d8069f8c9622" providerId="ADAL" clId="{1870FE3E-A035-D44B-A272-F121159F6317}" dt="2023-12-06T19:32:52.972" v="229" actId="20577"/>
        <pc:sldMkLst>
          <pc:docMk/>
          <pc:sldMk cId="4169862664" sldId="423"/>
        </pc:sldMkLst>
        <pc:spChg chg="mod">
          <ac:chgData name="Amy Agarwal" userId="5e5efb22-f956-43f6-af2a-d8069f8c9622" providerId="ADAL" clId="{1870FE3E-A035-D44B-A272-F121159F6317}" dt="2023-12-06T19:32:52.972" v="229" actId="20577"/>
          <ac:spMkLst>
            <pc:docMk/>
            <pc:sldMk cId="4169862664" sldId="423"/>
            <ac:spMk id="3" creationId="{9BD02A87-2661-C325-B523-F3BDDE603731}"/>
          </ac:spMkLst>
        </pc:spChg>
      </pc:sldChg>
      <pc:sldChg chg="modSp mod">
        <pc:chgData name="Amy Agarwal" userId="5e5efb22-f956-43f6-af2a-d8069f8c9622" providerId="ADAL" clId="{1870FE3E-A035-D44B-A272-F121159F6317}" dt="2023-12-06T19:34:10.805" v="234" actId="6549"/>
        <pc:sldMkLst>
          <pc:docMk/>
          <pc:sldMk cId="3362606604" sldId="424"/>
        </pc:sldMkLst>
        <pc:spChg chg="mod">
          <ac:chgData name="Amy Agarwal" userId="5e5efb22-f956-43f6-af2a-d8069f8c9622" providerId="ADAL" clId="{1870FE3E-A035-D44B-A272-F121159F6317}" dt="2023-12-06T19:34:10.805" v="234" actId="6549"/>
          <ac:spMkLst>
            <pc:docMk/>
            <pc:sldMk cId="3362606604" sldId="424"/>
            <ac:spMk id="7" creationId="{5F964F57-411F-BF6F-7952-0B380EC6B3F7}"/>
          </ac:spMkLst>
        </pc:spChg>
        <pc:spChg chg="mod">
          <ac:chgData name="Amy Agarwal" userId="5e5efb22-f956-43f6-af2a-d8069f8c9622" providerId="ADAL" clId="{1870FE3E-A035-D44B-A272-F121159F6317}" dt="2023-12-06T19:33:54.581" v="231" actId="14100"/>
          <ac:spMkLst>
            <pc:docMk/>
            <pc:sldMk cId="3362606604" sldId="424"/>
            <ac:spMk id="9" creationId="{C306796D-A9FB-6447-7043-69252E9CF60E}"/>
          </ac:spMkLst>
        </pc:spChg>
      </pc:sldChg>
      <pc:sldChg chg="modSp mod">
        <pc:chgData name="Amy Agarwal" userId="5e5efb22-f956-43f6-af2a-d8069f8c9622" providerId="ADAL" clId="{1870FE3E-A035-D44B-A272-F121159F6317}" dt="2023-12-06T19:43:25.468" v="247" actId="1076"/>
        <pc:sldMkLst>
          <pc:docMk/>
          <pc:sldMk cId="323534543" sldId="425"/>
        </pc:sldMkLst>
        <pc:spChg chg="mod">
          <ac:chgData name="Amy Agarwal" userId="5e5efb22-f956-43f6-af2a-d8069f8c9622" providerId="ADAL" clId="{1870FE3E-A035-D44B-A272-F121159F6317}" dt="2023-12-06T19:43:16.217" v="246" actId="1076"/>
          <ac:spMkLst>
            <pc:docMk/>
            <pc:sldMk cId="323534543" sldId="425"/>
            <ac:spMk id="3" creationId="{9BD02A87-2661-C325-B523-F3BDDE603731}"/>
          </ac:spMkLst>
        </pc:spChg>
        <pc:picChg chg="mod">
          <ac:chgData name="Amy Agarwal" userId="5e5efb22-f956-43f6-af2a-d8069f8c9622" providerId="ADAL" clId="{1870FE3E-A035-D44B-A272-F121159F6317}" dt="2023-12-06T19:43:25.468" v="247" actId="1076"/>
          <ac:picMkLst>
            <pc:docMk/>
            <pc:sldMk cId="323534543" sldId="425"/>
            <ac:picMk id="1026" creationId="{72C0A696-00CC-AEFF-B636-2D1BF48C9100}"/>
          </ac:picMkLst>
        </pc:picChg>
      </pc:sldChg>
      <pc:sldChg chg="modSp mod">
        <pc:chgData name="Amy Agarwal" userId="5e5efb22-f956-43f6-af2a-d8069f8c9622" providerId="ADAL" clId="{1870FE3E-A035-D44B-A272-F121159F6317}" dt="2023-12-06T19:51:23.274" v="272" actId="20577"/>
        <pc:sldMkLst>
          <pc:docMk/>
          <pc:sldMk cId="3632998631" sldId="426"/>
        </pc:sldMkLst>
        <pc:spChg chg="mod">
          <ac:chgData name="Amy Agarwal" userId="5e5efb22-f956-43f6-af2a-d8069f8c9622" providerId="ADAL" clId="{1870FE3E-A035-D44B-A272-F121159F6317}" dt="2023-12-06T19:51:23.274" v="272" actId="20577"/>
          <ac:spMkLst>
            <pc:docMk/>
            <pc:sldMk cId="3632998631" sldId="426"/>
            <ac:spMk id="2" creationId="{6BAB3CF5-A82F-96E0-DCAF-8055B6ECDF87}"/>
          </ac:spMkLst>
        </pc:spChg>
        <pc:spChg chg="mod">
          <ac:chgData name="Amy Agarwal" userId="5e5efb22-f956-43f6-af2a-d8069f8c9622" providerId="ADAL" clId="{1870FE3E-A035-D44B-A272-F121159F6317}" dt="2023-12-06T19:44:37.810" v="264" actId="20577"/>
          <ac:spMkLst>
            <pc:docMk/>
            <pc:sldMk cId="3632998631" sldId="426"/>
            <ac:spMk id="3" creationId="{9BD02A87-2661-C325-B523-F3BDDE603731}"/>
          </ac:spMkLst>
        </pc:spChg>
      </pc:sldChg>
      <pc:sldChg chg="addSp delSp modSp mod">
        <pc:chgData name="Amy Agarwal" userId="5e5efb22-f956-43f6-af2a-d8069f8c9622" providerId="ADAL" clId="{1870FE3E-A035-D44B-A272-F121159F6317}" dt="2023-12-06T20:04:12.055" v="301" actId="6549"/>
        <pc:sldMkLst>
          <pc:docMk/>
          <pc:sldMk cId="2796811360" sldId="427"/>
        </pc:sldMkLst>
        <pc:spChg chg="mod">
          <ac:chgData name="Amy Agarwal" userId="5e5efb22-f956-43f6-af2a-d8069f8c9622" providerId="ADAL" clId="{1870FE3E-A035-D44B-A272-F121159F6317}" dt="2023-12-06T20:04:12.055" v="301" actId="6549"/>
          <ac:spMkLst>
            <pc:docMk/>
            <pc:sldMk cId="2796811360" sldId="427"/>
            <ac:spMk id="2" creationId="{6BAB3CF5-A82F-96E0-DCAF-8055B6ECDF87}"/>
          </ac:spMkLst>
        </pc:spChg>
        <pc:spChg chg="mod">
          <ac:chgData name="Amy Agarwal" userId="5e5efb22-f956-43f6-af2a-d8069f8c9622" providerId="ADAL" clId="{1870FE3E-A035-D44B-A272-F121159F6317}" dt="2023-12-06T19:53:38.645" v="278" actId="1076"/>
          <ac:spMkLst>
            <pc:docMk/>
            <pc:sldMk cId="2796811360" sldId="427"/>
            <ac:spMk id="3" creationId="{9BD02A87-2661-C325-B523-F3BDDE603731}"/>
          </ac:spMkLst>
        </pc:spChg>
        <pc:spChg chg="add del mod">
          <ac:chgData name="Amy Agarwal" userId="5e5efb22-f956-43f6-af2a-d8069f8c9622" providerId="ADAL" clId="{1870FE3E-A035-D44B-A272-F121159F6317}" dt="2023-12-06T20:04:00.417" v="296"/>
          <ac:spMkLst>
            <pc:docMk/>
            <pc:sldMk cId="2796811360" sldId="427"/>
            <ac:spMk id="4" creationId="{E233BC65-4E07-4C08-D31F-ADE545E52E8D}"/>
          </ac:spMkLst>
        </pc:spChg>
        <pc:spChg chg="mod">
          <ac:chgData name="Amy Agarwal" userId="5e5efb22-f956-43f6-af2a-d8069f8c9622" providerId="ADAL" clId="{1870FE3E-A035-D44B-A272-F121159F6317}" dt="2023-12-06T19:51:47.504" v="276" actId="14100"/>
          <ac:spMkLst>
            <pc:docMk/>
            <pc:sldMk cId="2796811360" sldId="427"/>
            <ac:spMk id="6" creationId="{ADA611CE-4A32-30E8-2641-4515DB0727C1}"/>
          </ac:spMkLst>
        </pc:spChg>
        <pc:spChg chg="add del mod">
          <ac:chgData name="Amy Agarwal" userId="5e5efb22-f956-43f6-af2a-d8069f8c9622" providerId="ADAL" clId="{1870FE3E-A035-D44B-A272-F121159F6317}" dt="2023-12-06T20:04:05.592" v="299"/>
          <ac:spMkLst>
            <pc:docMk/>
            <pc:sldMk cId="2796811360" sldId="427"/>
            <ac:spMk id="7" creationId="{C95FBC98-28F4-EF7E-F150-14E37B64AF54}"/>
          </ac:spMkLst>
        </pc:spChg>
      </pc:sldChg>
    </pc:docChg>
  </pc:docChgLst>
  <pc:docChgLst>
    <pc:chgData name="Amy Agarwal" userId="S::aagarwal@engenderhealth.org::5e5efb22-f956-43f6-af2a-d8069f8c9622" providerId="AD" clId="Web-{2A7AF031-63F6-5087-4D7D-F9B7AE52576D}"/>
    <pc:docChg chg="modSld">
      <pc:chgData name="Amy Agarwal" userId="S::aagarwal@engenderhealth.org::5e5efb22-f956-43f6-af2a-d8069f8c9622" providerId="AD" clId="Web-{2A7AF031-63F6-5087-4D7D-F9B7AE52576D}" dt="2024-07-11T19:47:04.479" v="26"/>
      <pc:docMkLst>
        <pc:docMk/>
      </pc:docMkLst>
      <pc:sldChg chg="modSp">
        <pc:chgData name="Amy Agarwal" userId="S::aagarwal@engenderhealth.org::5e5efb22-f956-43f6-af2a-d8069f8c9622" providerId="AD" clId="Web-{2A7AF031-63F6-5087-4D7D-F9B7AE52576D}" dt="2024-07-11T19:46:35.181" v="8"/>
        <pc:sldMkLst>
          <pc:docMk/>
          <pc:sldMk cId="1033542262" sldId="413"/>
        </pc:sldMkLst>
        <pc:graphicFrameChg chg="mod modGraphic">
          <ac:chgData name="Amy Agarwal" userId="S::aagarwal@engenderhealth.org::5e5efb22-f956-43f6-af2a-d8069f8c9622" providerId="AD" clId="Web-{2A7AF031-63F6-5087-4D7D-F9B7AE52576D}" dt="2024-07-11T19:46:35.181" v="8"/>
          <ac:graphicFrameMkLst>
            <pc:docMk/>
            <pc:sldMk cId="1033542262" sldId="413"/>
            <ac:graphicFrameMk id="4" creationId="{EB8BFDCD-A255-DE44-621C-1A5733A70E98}"/>
          </ac:graphicFrameMkLst>
        </pc:graphicFrameChg>
      </pc:sldChg>
      <pc:sldChg chg="modSp">
        <pc:chgData name="Amy Agarwal" userId="S::aagarwal@engenderhealth.org::5e5efb22-f956-43f6-af2a-d8069f8c9622" providerId="AD" clId="Web-{2A7AF031-63F6-5087-4D7D-F9B7AE52576D}" dt="2024-07-11T19:47:04.479" v="26"/>
        <pc:sldMkLst>
          <pc:docMk/>
          <pc:sldMk cId="3339516495" sldId="416"/>
        </pc:sldMkLst>
        <pc:graphicFrameChg chg="mod modGraphic">
          <ac:chgData name="Amy Agarwal" userId="S::aagarwal@engenderhealth.org::5e5efb22-f956-43f6-af2a-d8069f8c9622" providerId="AD" clId="Web-{2A7AF031-63F6-5087-4D7D-F9B7AE52576D}" dt="2024-07-11T19:47:04.479" v="26"/>
          <ac:graphicFrameMkLst>
            <pc:docMk/>
            <pc:sldMk cId="3339516495" sldId="416"/>
            <ac:graphicFrameMk id="4" creationId="{EB8BFDCD-A255-DE44-621C-1A5733A70E98}"/>
          </ac:graphicFrameMkLst>
        </pc:graphicFrameChg>
      </pc:sldChg>
    </pc:docChg>
  </pc:docChgLst>
  <pc:docChgLst>
    <pc:chgData name="Japheth Ominde" userId="S::jominde@engenderhealth.org::9ad07e45-6c77-4eca-985f-8a2b36e3acbd" providerId="AD" clId="Web-{9E4CADCD-7A3D-1414-AC70-B9901DE08F25}"/>
    <pc:docChg chg="mod modSld">
      <pc:chgData name="Japheth Ominde" userId="S::jominde@engenderhealth.org::9ad07e45-6c77-4eca-985f-8a2b36e3acbd" providerId="AD" clId="Web-{9E4CADCD-7A3D-1414-AC70-B9901DE08F25}" dt="2024-03-22T20:33:58.897" v="459" actId="20577"/>
      <pc:docMkLst>
        <pc:docMk/>
      </pc:docMkLst>
      <pc:sldChg chg="modSp">
        <pc:chgData name="Japheth Ominde" userId="S::jominde@engenderhealth.org::9ad07e45-6c77-4eca-985f-8a2b36e3acbd" providerId="AD" clId="Web-{9E4CADCD-7A3D-1414-AC70-B9901DE08F25}" dt="2024-03-22T19:46:11.232" v="225" actId="20577"/>
        <pc:sldMkLst>
          <pc:docMk/>
          <pc:sldMk cId="3429295214" sldId="389"/>
        </pc:sldMkLst>
        <pc:spChg chg="mod">
          <ac:chgData name="Japheth Ominde" userId="S::jominde@engenderhealth.org::9ad07e45-6c77-4eca-985f-8a2b36e3acbd" providerId="AD" clId="Web-{9E4CADCD-7A3D-1414-AC70-B9901DE08F25}" dt="2024-03-22T19:46:11.232" v="225" actId="20577"/>
          <ac:spMkLst>
            <pc:docMk/>
            <pc:sldMk cId="3429295214" sldId="389"/>
            <ac:spMk id="3" creationId="{9BD02A87-2661-C325-B523-F3BDDE603731}"/>
          </ac:spMkLst>
        </pc:spChg>
      </pc:sldChg>
      <pc:sldChg chg="modSp">
        <pc:chgData name="Japheth Ominde" userId="S::jominde@engenderhealth.org::9ad07e45-6c77-4eca-985f-8a2b36e3acbd" providerId="AD" clId="Web-{9E4CADCD-7A3D-1414-AC70-B9901DE08F25}" dt="2024-03-22T19:38:56.317" v="37" actId="20577"/>
        <pc:sldMkLst>
          <pc:docMk/>
          <pc:sldMk cId="3994857526" sldId="390"/>
        </pc:sldMkLst>
        <pc:spChg chg="mod">
          <ac:chgData name="Japheth Ominde" userId="S::jominde@engenderhealth.org::9ad07e45-6c77-4eca-985f-8a2b36e3acbd" providerId="AD" clId="Web-{9E4CADCD-7A3D-1414-AC70-B9901DE08F25}" dt="2024-03-22T19:38:56.317" v="37" actId="20577"/>
          <ac:spMkLst>
            <pc:docMk/>
            <pc:sldMk cId="3994857526" sldId="390"/>
            <ac:spMk id="3" creationId="{9BD02A87-2661-C325-B523-F3BDDE603731}"/>
          </ac:spMkLst>
        </pc:spChg>
      </pc:sldChg>
      <pc:sldChg chg="modSp">
        <pc:chgData name="Japheth Ominde" userId="S::jominde@engenderhealth.org::9ad07e45-6c77-4eca-985f-8a2b36e3acbd" providerId="AD" clId="Web-{9E4CADCD-7A3D-1414-AC70-B9901DE08F25}" dt="2024-03-22T19:49:41.408" v="283" actId="20577"/>
        <pc:sldMkLst>
          <pc:docMk/>
          <pc:sldMk cId="528064398" sldId="395"/>
        </pc:sldMkLst>
        <pc:spChg chg="mod">
          <ac:chgData name="Japheth Ominde" userId="S::jominde@engenderhealth.org::9ad07e45-6c77-4eca-985f-8a2b36e3acbd" providerId="AD" clId="Web-{9E4CADCD-7A3D-1414-AC70-B9901DE08F25}" dt="2024-03-22T19:49:41.408" v="283" actId="20577"/>
          <ac:spMkLst>
            <pc:docMk/>
            <pc:sldMk cId="528064398" sldId="395"/>
            <ac:spMk id="3" creationId="{9BD02A87-2661-C325-B523-F3BDDE603731}"/>
          </ac:spMkLst>
        </pc:spChg>
      </pc:sldChg>
      <pc:sldChg chg="modSp">
        <pc:chgData name="Japheth Ominde" userId="S::jominde@engenderhealth.org::9ad07e45-6c77-4eca-985f-8a2b36e3acbd" providerId="AD" clId="Web-{9E4CADCD-7A3D-1414-AC70-B9901DE08F25}" dt="2024-03-22T19:55:05.929" v="310" actId="20577"/>
        <pc:sldMkLst>
          <pc:docMk/>
          <pc:sldMk cId="2129480175" sldId="399"/>
        </pc:sldMkLst>
        <pc:spChg chg="mod">
          <ac:chgData name="Japheth Ominde" userId="S::jominde@engenderhealth.org::9ad07e45-6c77-4eca-985f-8a2b36e3acbd" providerId="AD" clId="Web-{9E4CADCD-7A3D-1414-AC70-B9901DE08F25}" dt="2024-03-22T19:55:05.929" v="310" actId="20577"/>
          <ac:spMkLst>
            <pc:docMk/>
            <pc:sldMk cId="2129480175" sldId="399"/>
            <ac:spMk id="3" creationId="{9BD02A87-2661-C325-B523-F3BDDE603731}"/>
          </ac:spMkLst>
        </pc:spChg>
      </pc:sldChg>
      <pc:sldChg chg="modSp">
        <pc:chgData name="Japheth Ominde" userId="S::jominde@engenderhealth.org::9ad07e45-6c77-4eca-985f-8a2b36e3acbd" providerId="AD" clId="Web-{9E4CADCD-7A3D-1414-AC70-B9901DE08F25}" dt="2024-03-22T20:27:12.389" v="420" actId="14100"/>
        <pc:sldMkLst>
          <pc:docMk/>
          <pc:sldMk cId="2537273100" sldId="405"/>
        </pc:sldMkLst>
        <pc:spChg chg="mod">
          <ac:chgData name="Japheth Ominde" userId="S::jominde@engenderhealth.org::9ad07e45-6c77-4eca-985f-8a2b36e3acbd" providerId="AD" clId="Web-{9E4CADCD-7A3D-1414-AC70-B9901DE08F25}" dt="2024-03-22T20:27:12.389" v="420" actId="14100"/>
          <ac:spMkLst>
            <pc:docMk/>
            <pc:sldMk cId="2537273100" sldId="405"/>
            <ac:spMk id="3" creationId="{9BD02A87-2661-C325-B523-F3BDDE603731}"/>
          </ac:spMkLst>
        </pc:spChg>
      </pc:sldChg>
      <pc:sldChg chg="modSp addCm">
        <pc:chgData name="Japheth Ominde" userId="S::jominde@engenderhealth.org::9ad07e45-6c77-4eca-985f-8a2b36e3acbd" providerId="AD" clId="Web-{9E4CADCD-7A3D-1414-AC70-B9901DE08F25}" dt="2024-03-22T20:31:06.190" v="429"/>
        <pc:sldMkLst>
          <pc:docMk/>
          <pc:sldMk cId="2822907470" sldId="406"/>
        </pc:sldMkLst>
        <pc:spChg chg="mod">
          <ac:chgData name="Japheth Ominde" userId="S::jominde@engenderhealth.org::9ad07e45-6c77-4eca-985f-8a2b36e3acbd" providerId="AD" clId="Web-{9E4CADCD-7A3D-1414-AC70-B9901DE08F25}" dt="2024-03-22T20:29:31.110" v="428" actId="20577"/>
          <ac:spMkLst>
            <pc:docMk/>
            <pc:sldMk cId="2822907470" sldId="406"/>
            <ac:spMk id="3" creationId="{9BD02A87-2661-C325-B523-F3BDDE603731}"/>
          </ac:spMkLst>
        </pc:spChg>
        <pc:extLst>
          <p:ext xmlns:p="http://schemas.openxmlformats.org/presentationml/2006/main" uri="{D6D511B9-2390-475A-947B-AFAB55BFBCF1}">
            <pc226:cmChg xmlns:pc226="http://schemas.microsoft.com/office/powerpoint/2022/06/main/command" chg="add">
              <pc226:chgData name="Japheth Ominde" userId="S::jominde@engenderhealth.org::9ad07e45-6c77-4eca-985f-8a2b36e3acbd" providerId="AD" clId="Web-{9E4CADCD-7A3D-1414-AC70-B9901DE08F25}" dt="2024-03-22T20:31:06.190" v="429"/>
              <pc2:cmMkLst xmlns:pc2="http://schemas.microsoft.com/office/powerpoint/2019/9/main/command">
                <pc:docMk/>
                <pc:sldMk cId="2822907470" sldId="406"/>
                <pc2:cmMk id="{07562B6E-E10C-4CB9-8870-842D4A4C0A3B}"/>
              </pc2:cmMkLst>
            </pc226:cmChg>
          </p:ext>
        </pc:extLst>
      </pc:sldChg>
      <pc:sldChg chg="modSp modCm">
        <pc:chgData name="Japheth Ominde" userId="S::jominde@engenderhealth.org::9ad07e45-6c77-4eca-985f-8a2b36e3acbd" providerId="AD" clId="Web-{9E4CADCD-7A3D-1414-AC70-B9901DE08F25}" dt="2024-03-22T19:59:19.903" v="324" actId="20577"/>
        <pc:sldMkLst>
          <pc:docMk/>
          <pc:sldMk cId="480712074" sldId="408"/>
        </pc:sldMkLst>
        <pc:spChg chg="mod">
          <ac:chgData name="Japheth Ominde" userId="S::jominde@engenderhealth.org::9ad07e45-6c77-4eca-985f-8a2b36e3acbd" providerId="AD" clId="Web-{9E4CADCD-7A3D-1414-AC70-B9901DE08F25}" dt="2024-03-22T19:59:19.903" v="324" actId="20577"/>
          <ac:spMkLst>
            <pc:docMk/>
            <pc:sldMk cId="480712074" sldId="408"/>
            <ac:spMk id="3" creationId="{9BD02A87-2661-C325-B523-F3BDDE603731}"/>
          </ac:spMkLst>
        </pc:spChg>
        <pc:extLst>
          <p:ext xmlns:p="http://schemas.openxmlformats.org/presentationml/2006/main" uri="{D6D511B9-2390-475A-947B-AFAB55BFBCF1}">
            <pc226:cmChg xmlns:pc226="http://schemas.microsoft.com/office/powerpoint/2022/06/main/command" chg="mod">
              <pc226:chgData name="Japheth Ominde" userId="S::jominde@engenderhealth.org::9ad07e45-6c77-4eca-985f-8a2b36e3acbd" providerId="AD" clId="Web-{9E4CADCD-7A3D-1414-AC70-B9901DE08F25}" dt="2024-03-22T19:59:19.903" v="324" actId="20577"/>
              <pc2:cmMkLst xmlns:pc2="http://schemas.microsoft.com/office/powerpoint/2019/9/main/command">
                <pc:docMk/>
                <pc:sldMk cId="480712074" sldId="408"/>
                <pc2:cmMk id="{8878657B-EE11-416E-BA4D-559B90B1008C}"/>
              </pc2:cmMkLst>
            </pc226:cmChg>
          </p:ext>
        </pc:extLst>
      </pc:sldChg>
      <pc:sldChg chg="modSp">
        <pc:chgData name="Japheth Ominde" userId="S::jominde@engenderhealth.org::9ad07e45-6c77-4eca-985f-8a2b36e3acbd" providerId="AD" clId="Web-{9E4CADCD-7A3D-1414-AC70-B9901DE08F25}" dt="2024-03-22T20:01:03.155" v="328" actId="20577"/>
        <pc:sldMkLst>
          <pc:docMk/>
          <pc:sldMk cId="663670006" sldId="409"/>
        </pc:sldMkLst>
        <pc:spChg chg="mod">
          <ac:chgData name="Japheth Ominde" userId="S::jominde@engenderhealth.org::9ad07e45-6c77-4eca-985f-8a2b36e3acbd" providerId="AD" clId="Web-{9E4CADCD-7A3D-1414-AC70-B9901DE08F25}" dt="2024-03-22T20:01:03.155" v="328" actId="20577"/>
          <ac:spMkLst>
            <pc:docMk/>
            <pc:sldMk cId="663670006" sldId="409"/>
            <ac:spMk id="3" creationId="{9BD02A87-2661-C325-B523-F3BDDE603731}"/>
          </ac:spMkLst>
        </pc:spChg>
      </pc:sldChg>
      <pc:sldChg chg="modSp">
        <pc:chgData name="Japheth Ominde" userId="S::jominde@engenderhealth.org::9ad07e45-6c77-4eca-985f-8a2b36e3acbd" providerId="AD" clId="Web-{9E4CADCD-7A3D-1414-AC70-B9901DE08F25}" dt="2024-03-22T20:06:10.364" v="350"/>
        <pc:sldMkLst>
          <pc:docMk/>
          <pc:sldMk cId="1033542262" sldId="413"/>
        </pc:sldMkLst>
        <pc:graphicFrameChg chg="mod modGraphic">
          <ac:chgData name="Japheth Ominde" userId="S::jominde@engenderhealth.org::9ad07e45-6c77-4eca-985f-8a2b36e3acbd" providerId="AD" clId="Web-{9E4CADCD-7A3D-1414-AC70-B9901DE08F25}" dt="2024-03-22T20:06:10.364" v="350"/>
          <ac:graphicFrameMkLst>
            <pc:docMk/>
            <pc:sldMk cId="1033542262" sldId="413"/>
            <ac:graphicFrameMk id="4" creationId="{EB8BFDCD-A255-DE44-621C-1A5733A70E98}"/>
          </ac:graphicFrameMkLst>
        </pc:graphicFrameChg>
      </pc:sldChg>
      <pc:sldChg chg="modSp">
        <pc:chgData name="Japheth Ominde" userId="S::jominde@engenderhealth.org::9ad07e45-6c77-4eca-985f-8a2b36e3acbd" providerId="AD" clId="Web-{9E4CADCD-7A3D-1414-AC70-B9901DE08F25}" dt="2024-03-22T20:08:11.757" v="372"/>
        <pc:sldMkLst>
          <pc:docMk/>
          <pc:sldMk cId="3752108036" sldId="415"/>
        </pc:sldMkLst>
        <pc:graphicFrameChg chg="mod modGraphic">
          <ac:chgData name="Japheth Ominde" userId="S::jominde@engenderhealth.org::9ad07e45-6c77-4eca-985f-8a2b36e3acbd" providerId="AD" clId="Web-{9E4CADCD-7A3D-1414-AC70-B9901DE08F25}" dt="2024-03-22T20:08:11.757" v="372"/>
          <ac:graphicFrameMkLst>
            <pc:docMk/>
            <pc:sldMk cId="3752108036" sldId="415"/>
            <ac:graphicFrameMk id="4" creationId="{EB8BFDCD-A255-DE44-621C-1A5733A70E98}"/>
          </ac:graphicFrameMkLst>
        </pc:graphicFrameChg>
      </pc:sldChg>
      <pc:sldChg chg="modCm">
        <pc:chgData name="Japheth Ominde" userId="S::jominde@engenderhealth.org::9ad07e45-6c77-4eca-985f-8a2b36e3acbd" providerId="AD" clId="Web-{9E4CADCD-7A3D-1414-AC70-B9901DE08F25}" dt="2024-03-22T20:11:02.807" v="374"/>
        <pc:sldMkLst>
          <pc:docMk/>
          <pc:sldMk cId="3339516495" sldId="416"/>
        </pc:sldMkLst>
        <pc:extLst>
          <p:ext xmlns:p="http://schemas.openxmlformats.org/presentationml/2006/main" uri="{D6D511B9-2390-475A-947B-AFAB55BFBCF1}">
            <pc226:cmChg xmlns:pc226="http://schemas.microsoft.com/office/powerpoint/2022/06/main/command" chg="">
              <pc226:chgData name="Japheth Ominde" userId="S::jominde@engenderhealth.org::9ad07e45-6c77-4eca-985f-8a2b36e3acbd" providerId="AD" clId="Web-{9E4CADCD-7A3D-1414-AC70-B9901DE08F25}" dt="2024-03-22T20:11:02.807" v="374"/>
              <pc2:cmMkLst xmlns:pc2="http://schemas.microsoft.com/office/powerpoint/2019/9/main/command">
                <pc:docMk/>
                <pc:sldMk cId="3339516495" sldId="416"/>
                <pc2:cmMk id="{2E0433BE-877B-44BB-ADC5-F3C3766CB63F}"/>
              </pc2:cmMkLst>
              <pc226:cmRplyChg chg="add">
                <pc226:chgData name="Japheth Ominde" userId="S::jominde@engenderhealth.org::9ad07e45-6c77-4eca-985f-8a2b36e3acbd" providerId="AD" clId="Web-{9E4CADCD-7A3D-1414-AC70-B9901DE08F25}" dt="2024-03-22T20:11:02.807" v="374"/>
                <pc2:cmRplyMkLst xmlns:pc2="http://schemas.microsoft.com/office/powerpoint/2019/9/main/command">
                  <pc:docMk/>
                  <pc:sldMk cId="3339516495" sldId="416"/>
                  <pc2:cmMk id="{2E0433BE-877B-44BB-ADC5-F3C3766CB63F}"/>
                  <pc2:cmRplyMk id="{AAF63F2B-7374-4CD3-BBAD-BC72823FE0D7}"/>
                </pc2:cmRplyMkLst>
              </pc226:cmRplyChg>
            </pc226:cmChg>
          </p:ext>
        </pc:extLst>
      </pc:sldChg>
      <pc:sldChg chg="modSp">
        <pc:chgData name="Japheth Ominde" userId="S::jominde@engenderhealth.org::9ad07e45-6c77-4eca-985f-8a2b36e3acbd" providerId="AD" clId="Web-{9E4CADCD-7A3D-1414-AC70-B9901DE08F25}" dt="2024-03-22T20:26:45.670" v="415"/>
        <pc:sldMkLst>
          <pc:docMk/>
          <pc:sldMk cId="3050998162" sldId="420"/>
        </pc:sldMkLst>
        <pc:graphicFrameChg chg="mod modGraphic">
          <ac:chgData name="Japheth Ominde" userId="S::jominde@engenderhealth.org::9ad07e45-6c77-4eca-985f-8a2b36e3acbd" providerId="AD" clId="Web-{9E4CADCD-7A3D-1414-AC70-B9901DE08F25}" dt="2024-03-22T20:26:45.670" v="415"/>
          <ac:graphicFrameMkLst>
            <pc:docMk/>
            <pc:sldMk cId="3050998162" sldId="420"/>
            <ac:graphicFrameMk id="4" creationId="{EB8BFDCD-A255-DE44-621C-1A5733A70E98}"/>
          </ac:graphicFrameMkLst>
        </pc:graphicFrameChg>
      </pc:sldChg>
      <pc:sldChg chg="modSp">
        <pc:chgData name="Japheth Ominde" userId="S::jominde@engenderhealth.org::9ad07e45-6c77-4eca-985f-8a2b36e3acbd" providerId="AD" clId="Web-{9E4CADCD-7A3D-1414-AC70-B9901DE08F25}" dt="2024-03-22T20:33:58.897" v="459" actId="20577"/>
        <pc:sldMkLst>
          <pc:docMk/>
          <pc:sldMk cId="323534543" sldId="425"/>
        </pc:sldMkLst>
        <pc:spChg chg="mod">
          <ac:chgData name="Japheth Ominde" userId="S::jominde@engenderhealth.org::9ad07e45-6c77-4eca-985f-8a2b36e3acbd" providerId="AD" clId="Web-{9E4CADCD-7A3D-1414-AC70-B9901DE08F25}" dt="2024-03-22T20:33:58.897" v="459" actId="20577"/>
          <ac:spMkLst>
            <pc:docMk/>
            <pc:sldMk cId="323534543" sldId="425"/>
            <ac:spMk id="3" creationId="{9BD02A87-2661-C325-B523-F3BDDE603731}"/>
          </ac:spMkLst>
        </pc:spChg>
      </pc:sldChg>
    </pc:docChg>
  </pc:docChgLst>
  <pc:docChgLst>
    <pc:chgData name="Amy Agarwal" userId="S::aagarwal@engenderhealth.org::5e5efb22-f956-43f6-af2a-d8069f8c9622" providerId="AD" clId="Web-{30DE99ED-0C50-4861-070A-C5D736CA01C2}"/>
    <pc:docChg chg="modSld">
      <pc:chgData name="Amy Agarwal" userId="S::aagarwal@engenderhealth.org::5e5efb22-f956-43f6-af2a-d8069f8c9622" providerId="AD" clId="Web-{30DE99ED-0C50-4861-070A-C5D736CA01C2}" dt="2024-07-11T15:58:24.109" v="22"/>
      <pc:docMkLst>
        <pc:docMk/>
      </pc:docMkLst>
      <pc:sldChg chg="modSp delCm">
        <pc:chgData name="Amy Agarwal" userId="S::aagarwal@engenderhealth.org::5e5efb22-f956-43f6-af2a-d8069f8c9622" providerId="AD" clId="Web-{30DE99ED-0C50-4861-070A-C5D736CA01C2}" dt="2024-07-11T15:57:01.999" v="2"/>
        <pc:sldMkLst>
          <pc:docMk/>
          <pc:sldMk cId="1952463258" sldId="411"/>
        </pc:sldMkLst>
        <pc:graphicFrameChg chg="mod modGraphic">
          <ac:chgData name="Amy Agarwal" userId="S::aagarwal@engenderhealth.org::5e5efb22-f956-43f6-af2a-d8069f8c9622" providerId="AD" clId="Web-{30DE99ED-0C50-4861-070A-C5D736CA01C2}" dt="2024-07-11T15:56:55.968" v="1"/>
          <ac:graphicFrameMkLst>
            <pc:docMk/>
            <pc:sldMk cId="1952463258" sldId="411"/>
            <ac:graphicFrameMk id="4" creationId="{EB8BFDCD-A255-DE44-621C-1A5733A70E98}"/>
          </ac:graphicFrameMkLst>
        </pc:graphicFrameChg>
        <pc:extLst>
          <p:ext xmlns:p="http://schemas.openxmlformats.org/presentationml/2006/main" uri="{D6D511B9-2390-475A-947B-AFAB55BFBCF1}">
            <pc226:cmChg xmlns:pc226="http://schemas.microsoft.com/office/powerpoint/2022/06/main/command" chg="del">
              <pc226:chgData name="Amy Agarwal" userId="S::aagarwal@engenderhealth.org::5e5efb22-f956-43f6-af2a-d8069f8c9622" providerId="AD" clId="Web-{30DE99ED-0C50-4861-070A-C5D736CA01C2}" dt="2024-07-11T15:57:01.999" v="2"/>
              <pc2:cmMkLst xmlns:pc2="http://schemas.microsoft.com/office/powerpoint/2019/9/main/command">
                <pc:docMk/>
                <pc:sldMk cId="1952463258" sldId="411"/>
                <pc2:cmMk id="{99798628-2A46-4463-BD53-B4F238589198}"/>
              </pc2:cmMkLst>
            </pc226:cmChg>
          </p:ext>
        </pc:extLst>
      </pc:sldChg>
      <pc:sldChg chg="modSp delCm">
        <pc:chgData name="Amy Agarwal" userId="S::aagarwal@engenderhealth.org::5e5efb22-f956-43f6-af2a-d8069f8c9622" providerId="AD" clId="Web-{30DE99ED-0C50-4861-070A-C5D736CA01C2}" dt="2024-07-11T15:57:48.046" v="9" actId="1076"/>
        <pc:sldMkLst>
          <pc:docMk/>
          <pc:sldMk cId="1033542262" sldId="413"/>
        </pc:sldMkLst>
        <pc:graphicFrameChg chg="mod modGraphic">
          <ac:chgData name="Amy Agarwal" userId="S::aagarwal@engenderhealth.org::5e5efb22-f956-43f6-af2a-d8069f8c9622" providerId="AD" clId="Web-{30DE99ED-0C50-4861-070A-C5D736CA01C2}" dt="2024-07-11T15:57:48.046" v="9" actId="1076"/>
          <ac:graphicFrameMkLst>
            <pc:docMk/>
            <pc:sldMk cId="1033542262" sldId="413"/>
            <ac:graphicFrameMk id="4" creationId="{EB8BFDCD-A255-DE44-621C-1A5733A70E98}"/>
          </ac:graphicFrameMkLst>
        </pc:graphicFrameChg>
        <pc:extLst>
          <p:ext xmlns:p="http://schemas.openxmlformats.org/presentationml/2006/main" uri="{D6D511B9-2390-475A-947B-AFAB55BFBCF1}">
            <pc226:cmChg xmlns:pc226="http://schemas.microsoft.com/office/powerpoint/2022/06/main/command" chg="del">
              <pc226:chgData name="Amy Agarwal" userId="S::aagarwal@engenderhealth.org::5e5efb22-f956-43f6-af2a-d8069f8c9622" providerId="AD" clId="Web-{30DE99ED-0C50-4861-070A-C5D736CA01C2}" dt="2024-07-11T15:57:38.859" v="8"/>
              <pc2:cmMkLst xmlns:pc2="http://schemas.microsoft.com/office/powerpoint/2019/9/main/command">
                <pc:docMk/>
                <pc:sldMk cId="1033542262" sldId="413"/>
                <pc2:cmMk id="{1C158612-095E-48C8-B91C-60EE3E7EF6B0}"/>
              </pc2:cmMkLst>
            </pc226:cmChg>
          </p:ext>
        </pc:extLst>
      </pc:sldChg>
      <pc:sldChg chg="modSp delCm">
        <pc:chgData name="Amy Agarwal" userId="S::aagarwal@engenderhealth.org::5e5efb22-f956-43f6-af2a-d8069f8c9622" providerId="AD" clId="Web-{30DE99ED-0C50-4861-070A-C5D736CA01C2}" dt="2024-07-11T15:58:24.109" v="22"/>
        <pc:sldMkLst>
          <pc:docMk/>
          <pc:sldMk cId="3752108036" sldId="415"/>
        </pc:sldMkLst>
        <pc:graphicFrameChg chg="mod modGraphic">
          <ac:chgData name="Amy Agarwal" userId="S::aagarwal@engenderhealth.org::5e5efb22-f956-43f6-af2a-d8069f8c9622" providerId="AD" clId="Web-{30DE99ED-0C50-4861-070A-C5D736CA01C2}" dt="2024-07-11T15:58:18.140" v="21"/>
          <ac:graphicFrameMkLst>
            <pc:docMk/>
            <pc:sldMk cId="3752108036" sldId="415"/>
            <ac:graphicFrameMk id="4" creationId="{EB8BFDCD-A255-DE44-621C-1A5733A70E98}"/>
          </ac:graphicFrameMkLst>
        </pc:graphicFrameChg>
        <pc:extLst>
          <p:ext xmlns:p="http://schemas.openxmlformats.org/presentationml/2006/main" uri="{D6D511B9-2390-475A-947B-AFAB55BFBCF1}">
            <pc226:cmChg xmlns:pc226="http://schemas.microsoft.com/office/powerpoint/2022/06/main/command" chg="del">
              <pc226:chgData name="Amy Agarwal" userId="S::aagarwal@engenderhealth.org::5e5efb22-f956-43f6-af2a-d8069f8c9622" providerId="AD" clId="Web-{30DE99ED-0C50-4861-070A-C5D736CA01C2}" dt="2024-07-11T15:58:24.109" v="22"/>
              <pc2:cmMkLst xmlns:pc2="http://schemas.microsoft.com/office/powerpoint/2019/9/main/command">
                <pc:docMk/>
                <pc:sldMk cId="3752108036" sldId="415"/>
                <pc2:cmMk id="{563EB7E0-D42E-47CD-9DEB-1F6272FCC79D}"/>
              </pc2:cmMkLst>
            </pc226:cmChg>
          </p:ext>
        </pc:extLst>
      </pc:sldChg>
    </pc:docChg>
  </pc:docChgLst>
  <pc:docChgLst>
    <pc:chgData name="Sara Malakoff" userId="1b880158-51be-4e2e-a40c-657df873ba37" providerId="ADAL" clId="{754E8D91-69AF-412E-8143-095474AD070F}"/>
    <pc:docChg chg="undo custSel modSld">
      <pc:chgData name="Sara Malakoff" userId="1b880158-51be-4e2e-a40c-657df873ba37" providerId="ADAL" clId="{754E8D91-69AF-412E-8143-095474AD070F}" dt="2024-04-05T19:34:20.073" v="319" actId="20577"/>
      <pc:docMkLst>
        <pc:docMk/>
      </pc:docMkLst>
      <pc:sldChg chg="modSp mod modCm">
        <pc:chgData name="Sara Malakoff" userId="1b880158-51be-4e2e-a40c-657df873ba37" providerId="ADAL" clId="{754E8D91-69AF-412E-8143-095474AD070F}" dt="2024-04-05T17:58:34.345" v="147"/>
        <pc:sldMkLst>
          <pc:docMk/>
          <pc:sldMk cId="3140156242" sldId="314"/>
        </pc:sldMkLst>
        <pc:spChg chg="mod">
          <ac:chgData name="Sara Malakoff" userId="1b880158-51be-4e2e-a40c-657df873ba37" providerId="ADAL" clId="{754E8D91-69AF-412E-8143-095474AD070F}" dt="2024-04-05T17:58:22.992" v="146" actId="20577"/>
          <ac:spMkLst>
            <pc:docMk/>
            <pc:sldMk cId="3140156242" sldId="314"/>
            <ac:spMk id="5" creationId="{00000000-0000-0000-0000-000000000000}"/>
          </ac:spMkLst>
        </pc:sp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754E8D91-69AF-412E-8143-095474AD070F}" dt="2024-04-05T17:58:34.345" v="147"/>
              <pc2:cmMkLst xmlns:pc2="http://schemas.microsoft.com/office/powerpoint/2019/9/main/command">
                <pc:docMk/>
                <pc:sldMk cId="3140156242" sldId="314"/>
                <pc2:cmMk id="{700A0258-AD4B-456B-88FF-DC83838D571D}"/>
              </pc2:cmMkLst>
              <pc226:cmRplyChg chg="add mod">
                <pc226:chgData name="Sara Malakoff" userId="1b880158-51be-4e2e-a40c-657df873ba37" providerId="ADAL" clId="{754E8D91-69AF-412E-8143-095474AD070F}" dt="2024-04-05T17:58:34.345" v="147"/>
                <pc2:cmRplyMkLst xmlns:pc2="http://schemas.microsoft.com/office/powerpoint/2019/9/main/command">
                  <pc:docMk/>
                  <pc:sldMk cId="3140156242" sldId="314"/>
                  <pc2:cmMk id="{700A0258-AD4B-456B-88FF-DC83838D571D}"/>
                  <pc2:cmRplyMk id="{B55DE517-6C37-4181-A857-F3D7CD01C92B}"/>
                </pc2:cmRplyMkLst>
              </pc226:cmRplyChg>
            </pc226:cmChg>
          </p:ext>
        </pc:extLst>
      </pc:sldChg>
      <pc:sldChg chg="modSp mod modCm">
        <pc:chgData name="Sara Malakoff" userId="1b880158-51be-4e2e-a40c-657df873ba37" providerId="ADAL" clId="{754E8D91-69AF-412E-8143-095474AD070F}" dt="2024-04-05T19:34:20.073" v="319" actId="20577"/>
        <pc:sldMkLst>
          <pc:docMk/>
          <pc:sldMk cId="1376144014" sldId="344"/>
        </pc:sldMkLst>
        <pc:spChg chg="mod">
          <ac:chgData name="Sara Malakoff" userId="1b880158-51be-4e2e-a40c-657df873ba37" providerId="ADAL" clId="{754E8D91-69AF-412E-8143-095474AD070F}" dt="2024-04-05T19:34:20.073" v="319" actId="20577"/>
          <ac:spMkLst>
            <pc:docMk/>
            <pc:sldMk cId="1376144014" sldId="344"/>
            <ac:spMk id="3" creationId="{9BD02A87-2661-C325-B523-F3BDDE603731}"/>
          </ac:spMkLst>
        </pc:sp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754E8D91-69AF-412E-8143-095474AD070F}" dt="2024-04-05T19:34:20.073" v="319" actId="20577"/>
              <pc2:cmMkLst xmlns:pc2="http://schemas.microsoft.com/office/powerpoint/2019/9/main/command">
                <pc:docMk/>
                <pc:sldMk cId="1376144014" sldId="344"/>
                <pc2:cmMk id="{B35189A8-D5BA-4E90-90CC-B6FECFBC3BD2}"/>
              </pc2:cmMkLst>
            </pc226:cmChg>
          </p:ext>
        </pc:extLst>
      </pc:sldChg>
      <pc:sldChg chg="modSp mod">
        <pc:chgData name="Sara Malakoff" userId="1b880158-51be-4e2e-a40c-657df873ba37" providerId="ADAL" clId="{754E8D91-69AF-412E-8143-095474AD070F}" dt="2024-04-05T18:01:53.855" v="170" actId="20577"/>
        <pc:sldMkLst>
          <pc:docMk/>
          <pc:sldMk cId="1667914162" sldId="388"/>
        </pc:sldMkLst>
        <pc:spChg chg="mod">
          <ac:chgData name="Sara Malakoff" userId="1b880158-51be-4e2e-a40c-657df873ba37" providerId="ADAL" clId="{754E8D91-69AF-412E-8143-095474AD070F}" dt="2024-04-05T18:01:53.855" v="170" actId="20577"/>
          <ac:spMkLst>
            <pc:docMk/>
            <pc:sldMk cId="1667914162" sldId="388"/>
            <ac:spMk id="3" creationId="{9BD02A87-2661-C325-B523-F3BDDE603731}"/>
          </ac:spMkLst>
        </pc:spChg>
      </pc:sldChg>
      <pc:sldChg chg="modCm">
        <pc:chgData name="Sara Malakoff" userId="1b880158-51be-4e2e-a40c-657df873ba37" providerId="ADAL" clId="{754E8D91-69AF-412E-8143-095474AD070F}" dt="2024-04-05T18:05:38.392" v="229"/>
        <pc:sldMkLst>
          <pc:docMk/>
          <pc:sldMk cId="3429295214" sldId="389"/>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754E8D91-69AF-412E-8143-095474AD070F}" dt="2024-04-05T18:05:38.392" v="229"/>
              <pc2:cmMkLst xmlns:pc2="http://schemas.microsoft.com/office/powerpoint/2019/9/main/command">
                <pc:docMk/>
                <pc:sldMk cId="3429295214" sldId="389"/>
                <pc2:cmMk id="{8CC95873-389E-4DE0-A5CA-1E5F46B49848}"/>
              </pc2:cmMkLst>
              <pc226:cmRplyChg chg="add">
                <pc226:chgData name="Sara Malakoff" userId="1b880158-51be-4e2e-a40c-657df873ba37" providerId="ADAL" clId="{754E8D91-69AF-412E-8143-095474AD070F}" dt="2024-04-05T18:05:38.392" v="229"/>
                <pc2:cmRplyMkLst xmlns:pc2="http://schemas.microsoft.com/office/powerpoint/2019/9/main/command">
                  <pc:docMk/>
                  <pc:sldMk cId="3429295214" sldId="389"/>
                  <pc2:cmMk id="{8CC95873-389E-4DE0-A5CA-1E5F46B49848}"/>
                  <pc2:cmRplyMk id="{5993B785-E5D5-42C0-A0A0-42782D464831}"/>
                </pc2:cmRplyMkLst>
              </pc226:cmRplyChg>
            </pc226:cmChg>
          </p:ext>
        </pc:extLst>
      </pc:sldChg>
      <pc:sldChg chg="modSp mod">
        <pc:chgData name="Sara Malakoff" userId="1b880158-51be-4e2e-a40c-657df873ba37" providerId="ADAL" clId="{754E8D91-69AF-412E-8143-095474AD070F}" dt="2024-04-05T18:08:33.250" v="249" actId="948"/>
        <pc:sldMkLst>
          <pc:docMk/>
          <pc:sldMk cId="3994857526" sldId="390"/>
        </pc:sldMkLst>
        <pc:spChg chg="mod">
          <ac:chgData name="Sara Malakoff" userId="1b880158-51be-4e2e-a40c-657df873ba37" providerId="ADAL" clId="{754E8D91-69AF-412E-8143-095474AD070F}" dt="2024-04-05T18:08:33.250" v="249" actId="948"/>
          <ac:spMkLst>
            <pc:docMk/>
            <pc:sldMk cId="3994857526" sldId="390"/>
            <ac:spMk id="3" creationId="{9BD02A87-2661-C325-B523-F3BDDE603731}"/>
          </ac:spMkLst>
        </pc:spChg>
      </pc:sldChg>
      <pc:sldChg chg="modSp mod modCm">
        <pc:chgData name="Sara Malakoff" userId="1b880158-51be-4e2e-a40c-657df873ba37" providerId="ADAL" clId="{754E8D91-69AF-412E-8143-095474AD070F}" dt="2024-04-05T18:07:24.147" v="245"/>
        <pc:sldMkLst>
          <pc:docMk/>
          <pc:sldMk cId="2862464335" sldId="394"/>
        </pc:sldMkLst>
        <pc:spChg chg="mod">
          <ac:chgData name="Sara Malakoff" userId="1b880158-51be-4e2e-a40c-657df873ba37" providerId="ADAL" clId="{754E8D91-69AF-412E-8143-095474AD070F}" dt="2024-04-05T18:06:58.039" v="243" actId="1076"/>
          <ac:spMkLst>
            <pc:docMk/>
            <pc:sldMk cId="2862464335" sldId="394"/>
            <ac:spMk id="4" creationId="{56EB717F-522C-5642-F14C-873F988E4CB7}"/>
          </ac:spMkLst>
        </pc:spChg>
        <pc:extLst>
          <p:ext xmlns:p="http://schemas.openxmlformats.org/presentationml/2006/main" uri="{D6D511B9-2390-475A-947B-AFAB55BFBCF1}">
            <pc226:cmChg xmlns:pc226="http://schemas.microsoft.com/office/powerpoint/2022/06/main/command" chg="">
              <pc226:chgData name="Sara Malakoff" userId="1b880158-51be-4e2e-a40c-657df873ba37" providerId="ADAL" clId="{754E8D91-69AF-412E-8143-095474AD070F}" dt="2024-04-05T18:07:24.147" v="245"/>
              <pc2:cmMkLst xmlns:pc2="http://schemas.microsoft.com/office/powerpoint/2019/9/main/command">
                <pc:docMk/>
                <pc:sldMk cId="2862464335" sldId="394"/>
                <pc2:cmMk id="{0F4F0BE9-CD23-4E7A-A2A2-07C91FB95920}"/>
              </pc2:cmMkLst>
              <pc226:cmRplyChg chg="add mod">
                <pc226:chgData name="Sara Malakoff" userId="1b880158-51be-4e2e-a40c-657df873ba37" providerId="ADAL" clId="{754E8D91-69AF-412E-8143-095474AD070F}" dt="2024-04-05T18:07:24.147" v="245"/>
                <pc2:cmRplyMkLst xmlns:pc2="http://schemas.microsoft.com/office/powerpoint/2019/9/main/command">
                  <pc:docMk/>
                  <pc:sldMk cId="2862464335" sldId="394"/>
                  <pc2:cmMk id="{0F4F0BE9-CD23-4E7A-A2A2-07C91FB95920}"/>
                  <pc2:cmRplyMk id="{FE15667A-9C86-4452-A845-A0002AECF1E9}"/>
                </pc2:cmRplyMkLst>
              </pc226:cmRplyChg>
            </pc226:cmChg>
          </p:ext>
        </pc:extLst>
      </pc:sldChg>
      <pc:sldChg chg="modSp mod">
        <pc:chgData name="Sara Malakoff" userId="1b880158-51be-4e2e-a40c-657df873ba37" providerId="ADAL" clId="{754E8D91-69AF-412E-8143-095474AD070F}" dt="2024-04-05T18:05:56.853" v="236" actId="20577"/>
        <pc:sldMkLst>
          <pc:docMk/>
          <pc:sldMk cId="528064398" sldId="395"/>
        </pc:sldMkLst>
        <pc:spChg chg="mod">
          <ac:chgData name="Sara Malakoff" userId="1b880158-51be-4e2e-a40c-657df873ba37" providerId="ADAL" clId="{754E8D91-69AF-412E-8143-095474AD070F}" dt="2024-04-05T18:05:56.853" v="236" actId="20577"/>
          <ac:spMkLst>
            <pc:docMk/>
            <pc:sldMk cId="528064398" sldId="395"/>
            <ac:spMk id="3" creationId="{9BD02A87-2661-C325-B523-F3BDDE603731}"/>
          </ac:spMkLst>
        </pc:spChg>
      </pc:sldChg>
      <pc:sldChg chg="addCm">
        <pc:chgData name="Sara Malakoff" userId="1b880158-51be-4e2e-a40c-657df873ba37" providerId="ADAL" clId="{754E8D91-69AF-412E-8143-095474AD070F}" dt="2024-04-05T18:09:54.828" v="250"/>
        <pc:sldMkLst>
          <pc:docMk/>
          <pc:sldMk cId="3050928668" sldId="398"/>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754E8D91-69AF-412E-8143-095474AD070F}" dt="2024-04-05T18:09:54.828" v="250"/>
              <pc2:cmMkLst xmlns:pc2="http://schemas.microsoft.com/office/powerpoint/2019/9/main/command">
                <pc:docMk/>
                <pc:sldMk cId="3050928668" sldId="398"/>
                <pc2:cmMk id="{7B1E6AB8-6B32-42FF-9475-6FF7F8636DB7}"/>
              </pc2:cmMkLst>
            </pc226:cmChg>
          </p:ext>
        </pc:extLst>
      </pc:sldChg>
      <pc:sldChg chg="modSp mod">
        <pc:chgData name="Sara Malakoff" userId="1b880158-51be-4e2e-a40c-657df873ba37" providerId="ADAL" clId="{754E8D91-69AF-412E-8143-095474AD070F}" dt="2024-04-05T18:10:57.353" v="251" actId="20577"/>
        <pc:sldMkLst>
          <pc:docMk/>
          <pc:sldMk cId="1112552089" sldId="402"/>
        </pc:sldMkLst>
        <pc:spChg chg="mod">
          <ac:chgData name="Sara Malakoff" userId="1b880158-51be-4e2e-a40c-657df873ba37" providerId="ADAL" clId="{754E8D91-69AF-412E-8143-095474AD070F}" dt="2024-04-05T18:10:57.353" v="251" actId="20577"/>
          <ac:spMkLst>
            <pc:docMk/>
            <pc:sldMk cId="1112552089" sldId="402"/>
            <ac:spMk id="3" creationId="{9BD02A87-2661-C325-B523-F3BDDE603731}"/>
          </ac:spMkLst>
        </pc:spChg>
      </pc:sldChg>
      <pc:sldChg chg="modCm">
        <pc:chgData name="Sara Malakoff" userId="1b880158-51be-4e2e-a40c-657df873ba37" providerId="ADAL" clId="{754E8D91-69AF-412E-8143-095474AD070F}" dt="2024-04-05T19:30:43.677" v="298"/>
        <pc:sldMkLst>
          <pc:docMk/>
          <pc:sldMk cId="2822907470" sldId="406"/>
        </pc:sldMkLst>
        <pc:extLst>
          <p:ext xmlns:p="http://schemas.openxmlformats.org/presentationml/2006/main" uri="{D6D511B9-2390-475A-947B-AFAB55BFBCF1}">
            <pc226:cmChg xmlns:pc226="http://schemas.microsoft.com/office/powerpoint/2022/06/main/command" chg="mod modRxn">
              <pc226:chgData name="Sara Malakoff" userId="1b880158-51be-4e2e-a40c-657df873ba37" providerId="ADAL" clId="{754E8D91-69AF-412E-8143-095474AD070F}" dt="2024-04-05T19:30:43.677" v="298"/>
              <pc2:cmMkLst xmlns:pc2="http://schemas.microsoft.com/office/powerpoint/2019/9/main/command">
                <pc:docMk/>
                <pc:sldMk cId="2822907470" sldId="406"/>
                <pc2:cmMk id="{07562B6E-E10C-4CB9-8870-842D4A4C0A3B}"/>
              </pc2:cmMkLst>
            </pc226:cmChg>
          </p:ext>
        </pc:extLst>
      </pc:sldChg>
      <pc:sldChg chg="modSp mod">
        <pc:chgData name="Sara Malakoff" userId="1b880158-51be-4e2e-a40c-657df873ba37" providerId="ADAL" clId="{754E8D91-69AF-412E-8143-095474AD070F}" dt="2024-04-05T19:31:23.085" v="299" actId="20577"/>
        <pc:sldMkLst>
          <pc:docMk/>
          <pc:sldMk cId="1791295645" sldId="407"/>
        </pc:sldMkLst>
        <pc:spChg chg="mod">
          <ac:chgData name="Sara Malakoff" userId="1b880158-51be-4e2e-a40c-657df873ba37" providerId="ADAL" clId="{754E8D91-69AF-412E-8143-095474AD070F}" dt="2024-04-05T19:31:23.085" v="299" actId="20577"/>
          <ac:spMkLst>
            <pc:docMk/>
            <pc:sldMk cId="1791295645" sldId="407"/>
            <ac:spMk id="3" creationId="{9BD02A87-2661-C325-B523-F3BDDE603731}"/>
          </ac:spMkLst>
        </pc:spChg>
      </pc:sldChg>
      <pc:sldChg chg="modSp mod">
        <pc:chgData name="Sara Malakoff" userId="1b880158-51be-4e2e-a40c-657df873ba37" providerId="ADAL" clId="{754E8D91-69AF-412E-8143-095474AD070F}" dt="2024-04-05T18:12:02.464" v="252" actId="20577"/>
        <pc:sldMkLst>
          <pc:docMk/>
          <pc:sldMk cId="663670006" sldId="409"/>
        </pc:sldMkLst>
        <pc:spChg chg="mod">
          <ac:chgData name="Sara Malakoff" userId="1b880158-51be-4e2e-a40c-657df873ba37" providerId="ADAL" clId="{754E8D91-69AF-412E-8143-095474AD070F}" dt="2024-04-05T18:12:02.464" v="252" actId="20577"/>
          <ac:spMkLst>
            <pc:docMk/>
            <pc:sldMk cId="663670006" sldId="409"/>
            <ac:spMk id="3" creationId="{9BD02A87-2661-C325-B523-F3BDDE603731}"/>
          </ac:spMkLst>
        </pc:spChg>
      </pc:sldChg>
      <pc:sldChg chg="modSp mod">
        <pc:chgData name="Sara Malakoff" userId="1b880158-51be-4e2e-a40c-657df873ba37" providerId="ADAL" clId="{754E8D91-69AF-412E-8143-095474AD070F}" dt="2024-04-05T18:25:44.676" v="254" actId="14734"/>
        <pc:sldMkLst>
          <pc:docMk/>
          <pc:sldMk cId="1952463258" sldId="411"/>
        </pc:sldMkLst>
        <pc:graphicFrameChg chg="modGraphic">
          <ac:chgData name="Sara Malakoff" userId="1b880158-51be-4e2e-a40c-657df873ba37" providerId="ADAL" clId="{754E8D91-69AF-412E-8143-095474AD070F}" dt="2024-04-05T18:25:44.676" v="254" actId="14734"/>
          <ac:graphicFrameMkLst>
            <pc:docMk/>
            <pc:sldMk cId="1952463258" sldId="411"/>
            <ac:graphicFrameMk id="4" creationId="{EB8BFDCD-A255-DE44-621C-1A5733A70E98}"/>
          </ac:graphicFrameMkLst>
        </pc:graphicFrameChg>
      </pc:sldChg>
      <pc:sldChg chg="modSp mod">
        <pc:chgData name="Sara Malakoff" userId="1b880158-51be-4e2e-a40c-657df873ba37" providerId="ADAL" clId="{754E8D91-69AF-412E-8143-095474AD070F}" dt="2024-04-05T18:50:20.280" v="256" actId="14734"/>
        <pc:sldMkLst>
          <pc:docMk/>
          <pc:sldMk cId="1033542262" sldId="413"/>
        </pc:sldMkLst>
        <pc:graphicFrameChg chg="modGraphic">
          <ac:chgData name="Sara Malakoff" userId="1b880158-51be-4e2e-a40c-657df873ba37" providerId="ADAL" clId="{754E8D91-69AF-412E-8143-095474AD070F}" dt="2024-04-05T18:50:20.280" v="256" actId="14734"/>
          <ac:graphicFrameMkLst>
            <pc:docMk/>
            <pc:sldMk cId="1033542262" sldId="413"/>
            <ac:graphicFrameMk id="4" creationId="{EB8BFDCD-A255-DE44-621C-1A5733A70E98}"/>
          </ac:graphicFrameMkLst>
        </pc:graphicFrameChg>
      </pc:sldChg>
      <pc:sldChg chg="modSp mod">
        <pc:chgData name="Sara Malakoff" userId="1b880158-51be-4e2e-a40c-657df873ba37" providerId="ADAL" clId="{754E8D91-69AF-412E-8143-095474AD070F}" dt="2024-04-05T18:51:32.564" v="260" actId="14734"/>
        <pc:sldMkLst>
          <pc:docMk/>
          <pc:sldMk cId="255008593" sldId="414"/>
        </pc:sldMkLst>
        <pc:graphicFrameChg chg="mod modGraphic">
          <ac:chgData name="Sara Malakoff" userId="1b880158-51be-4e2e-a40c-657df873ba37" providerId="ADAL" clId="{754E8D91-69AF-412E-8143-095474AD070F}" dt="2024-04-05T18:51:32.564" v="260" actId="14734"/>
          <ac:graphicFrameMkLst>
            <pc:docMk/>
            <pc:sldMk cId="255008593" sldId="414"/>
            <ac:graphicFrameMk id="4" creationId="{EB8BFDCD-A255-DE44-621C-1A5733A70E98}"/>
          </ac:graphicFrameMkLst>
        </pc:graphicFrameChg>
      </pc:sldChg>
      <pc:sldChg chg="modSp mod">
        <pc:chgData name="Sara Malakoff" userId="1b880158-51be-4e2e-a40c-657df873ba37" providerId="ADAL" clId="{754E8D91-69AF-412E-8143-095474AD070F}" dt="2024-04-05T18:55:00.874" v="287" actId="20577"/>
        <pc:sldMkLst>
          <pc:docMk/>
          <pc:sldMk cId="3752108036" sldId="415"/>
        </pc:sldMkLst>
        <pc:graphicFrameChg chg="modGraphic">
          <ac:chgData name="Sara Malakoff" userId="1b880158-51be-4e2e-a40c-657df873ba37" providerId="ADAL" clId="{754E8D91-69AF-412E-8143-095474AD070F}" dt="2024-04-05T18:55:00.874" v="287" actId="20577"/>
          <ac:graphicFrameMkLst>
            <pc:docMk/>
            <pc:sldMk cId="3752108036" sldId="415"/>
            <ac:graphicFrameMk id="4" creationId="{EB8BFDCD-A255-DE44-621C-1A5733A70E98}"/>
          </ac:graphicFrameMkLst>
        </pc:graphicFrameChg>
      </pc:sldChg>
      <pc:sldChg chg="modSp mod">
        <pc:chgData name="Sara Malakoff" userId="1b880158-51be-4e2e-a40c-657df873ba37" providerId="ADAL" clId="{754E8D91-69AF-412E-8143-095474AD070F}" dt="2024-04-05T19:19:16.731" v="288" actId="14734"/>
        <pc:sldMkLst>
          <pc:docMk/>
          <pc:sldMk cId="1695828751" sldId="419"/>
        </pc:sldMkLst>
        <pc:graphicFrameChg chg="modGraphic">
          <ac:chgData name="Sara Malakoff" userId="1b880158-51be-4e2e-a40c-657df873ba37" providerId="ADAL" clId="{754E8D91-69AF-412E-8143-095474AD070F}" dt="2024-04-05T19:19:16.731" v="288" actId="14734"/>
          <ac:graphicFrameMkLst>
            <pc:docMk/>
            <pc:sldMk cId="1695828751" sldId="419"/>
            <ac:graphicFrameMk id="4" creationId="{EB8BFDCD-A255-DE44-621C-1A5733A70E98}"/>
          </ac:graphicFrameMkLst>
        </pc:graphicFrameChg>
      </pc:sldChg>
      <pc:sldChg chg="modSp mod">
        <pc:chgData name="Sara Malakoff" userId="1b880158-51be-4e2e-a40c-657df873ba37" providerId="ADAL" clId="{754E8D91-69AF-412E-8143-095474AD070F}" dt="2024-04-05T19:29:08.837" v="297" actId="20577"/>
        <pc:sldMkLst>
          <pc:docMk/>
          <pc:sldMk cId="224556075" sldId="421"/>
        </pc:sldMkLst>
        <pc:spChg chg="mod">
          <ac:chgData name="Sara Malakoff" userId="1b880158-51be-4e2e-a40c-657df873ba37" providerId="ADAL" clId="{754E8D91-69AF-412E-8143-095474AD070F}" dt="2024-04-05T19:29:08.837" v="297" actId="20577"/>
          <ac:spMkLst>
            <pc:docMk/>
            <pc:sldMk cId="224556075" sldId="421"/>
            <ac:spMk id="3" creationId="{9BD02A87-2661-C325-B523-F3BDDE603731}"/>
          </ac:spMkLst>
        </pc:spChg>
      </pc:sldChg>
      <pc:sldChg chg="modSp mod">
        <pc:chgData name="Sara Malakoff" userId="1b880158-51be-4e2e-a40c-657df873ba37" providerId="ADAL" clId="{754E8D91-69AF-412E-8143-095474AD070F}" dt="2024-04-05T19:33:11.784" v="317" actId="20577"/>
        <pc:sldMkLst>
          <pc:docMk/>
          <pc:sldMk cId="323534543" sldId="425"/>
        </pc:sldMkLst>
        <pc:spChg chg="mod">
          <ac:chgData name="Sara Malakoff" userId="1b880158-51be-4e2e-a40c-657df873ba37" providerId="ADAL" clId="{754E8D91-69AF-412E-8143-095474AD070F}" dt="2024-04-05T19:33:11.784" v="317" actId="20577"/>
          <ac:spMkLst>
            <pc:docMk/>
            <pc:sldMk cId="323534543" sldId="425"/>
            <ac:spMk id="3" creationId="{9BD02A87-2661-C325-B523-F3BDDE603731}"/>
          </ac:spMkLst>
        </pc:spChg>
      </pc:sldChg>
    </pc:docChg>
  </pc:docChgLst>
  <pc:docChgLst>
    <pc:chgData name="Sara Malakoff" userId="1b880158-51be-4e2e-a40c-657df873ba37" providerId="ADAL" clId="{6F170952-E7CA-46D8-B166-213D4D7B5B25}"/>
    <pc:docChg chg="undo redo custSel modSld">
      <pc:chgData name="Sara Malakoff" userId="1b880158-51be-4e2e-a40c-657df873ba37" providerId="ADAL" clId="{6F170952-E7CA-46D8-B166-213D4D7B5B25}" dt="2024-02-22T14:22:17.500" v="813"/>
      <pc:docMkLst>
        <pc:docMk/>
      </pc:docMkLst>
      <pc:sldChg chg="modSp mod addCm">
        <pc:chgData name="Sara Malakoff" userId="1b880158-51be-4e2e-a40c-657df873ba37" providerId="ADAL" clId="{6F170952-E7CA-46D8-B166-213D4D7B5B25}" dt="2024-02-13T18:12:06.835" v="2"/>
        <pc:sldMkLst>
          <pc:docMk/>
          <pc:sldMk cId="3140156242" sldId="314"/>
        </pc:sldMkLst>
        <pc:spChg chg="mod">
          <ac:chgData name="Sara Malakoff" userId="1b880158-51be-4e2e-a40c-657df873ba37" providerId="ADAL" clId="{6F170952-E7CA-46D8-B166-213D4D7B5B25}" dt="2024-02-13T18:11:57.521" v="1" actId="13926"/>
          <ac:spMkLst>
            <pc:docMk/>
            <pc:sldMk cId="3140156242" sldId="314"/>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6F170952-E7CA-46D8-B166-213D4D7B5B25}" dt="2024-02-13T18:12:06.835" v="2"/>
              <pc2:cmMkLst xmlns:pc2="http://schemas.microsoft.com/office/powerpoint/2019/9/main/command">
                <pc:docMk/>
                <pc:sldMk cId="3140156242" sldId="314"/>
                <pc2:cmMk id="{700A0258-AD4B-456B-88FF-DC83838D571D}"/>
              </pc2:cmMkLst>
            </pc226:cmChg>
          </p:ext>
        </pc:extLst>
      </pc:sldChg>
      <pc:sldChg chg="modSp mod">
        <pc:chgData name="Sara Malakoff" userId="1b880158-51be-4e2e-a40c-657df873ba37" providerId="ADAL" clId="{6F170952-E7CA-46D8-B166-213D4D7B5B25}" dt="2024-02-13T18:14:12.050" v="12" actId="20577"/>
        <pc:sldMkLst>
          <pc:docMk/>
          <pc:sldMk cId="1688876533" sldId="342"/>
        </pc:sldMkLst>
        <pc:spChg chg="mod">
          <ac:chgData name="Sara Malakoff" userId="1b880158-51be-4e2e-a40c-657df873ba37" providerId="ADAL" clId="{6F170952-E7CA-46D8-B166-213D4D7B5B25}" dt="2024-02-13T18:14:12.050" v="12" actId="20577"/>
          <ac:spMkLst>
            <pc:docMk/>
            <pc:sldMk cId="1688876533" sldId="342"/>
            <ac:spMk id="3" creationId="{9BD02A87-2661-C325-B523-F3BDDE603731}"/>
          </ac:spMkLst>
        </pc:spChg>
      </pc:sldChg>
      <pc:sldChg chg="modSp mod">
        <pc:chgData name="Sara Malakoff" userId="1b880158-51be-4e2e-a40c-657df873ba37" providerId="ADAL" clId="{6F170952-E7CA-46D8-B166-213D4D7B5B25}" dt="2024-02-13T19:21:23.128" v="32" actId="20577"/>
        <pc:sldMkLst>
          <pc:docMk/>
          <pc:sldMk cId="298454672" sldId="343"/>
        </pc:sldMkLst>
        <pc:spChg chg="mod">
          <ac:chgData name="Sara Malakoff" userId="1b880158-51be-4e2e-a40c-657df873ba37" providerId="ADAL" clId="{6F170952-E7CA-46D8-B166-213D4D7B5B25}" dt="2024-02-13T19:21:23.128" v="32" actId="20577"/>
          <ac:spMkLst>
            <pc:docMk/>
            <pc:sldMk cId="298454672" sldId="343"/>
            <ac:spMk id="3" creationId="{9BD02A87-2661-C325-B523-F3BDDE603731}"/>
          </ac:spMkLst>
        </pc:spChg>
      </pc:sldChg>
      <pc:sldChg chg="addSp delSp modSp mod addCm modCm">
        <pc:chgData name="Sara Malakoff" userId="1b880158-51be-4e2e-a40c-657df873ba37" providerId="ADAL" clId="{6F170952-E7CA-46D8-B166-213D4D7B5B25}" dt="2024-02-21T21:24:47.047" v="780" actId="14100"/>
        <pc:sldMkLst>
          <pc:docMk/>
          <pc:sldMk cId="1376144014" sldId="344"/>
        </pc:sldMkLst>
        <pc:spChg chg="mod">
          <ac:chgData name="Sara Malakoff" userId="1b880158-51be-4e2e-a40c-657df873ba37" providerId="ADAL" clId="{6F170952-E7CA-46D8-B166-213D4D7B5B25}" dt="2024-02-21T21:24:47.047" v="780" actId="14100"/>
          <ac:spMkLst>
            <pc:docMk/>
            <pc:sldMk cId="1376144014" sldId="344"/>
            <ac:spMk id="3" creationId="{9BD02A87-2661-C325-B523-F3BDDE603731}"/>
          </ac:spMkLst>
        </pc:spChg>
        <pc:picChg chg="add del mod">
          <ac:chgData name="Sara Malakoff" userId="1b880158-51be-4e2e-a40c-657df873ba37" providerId="ADAL" clId="{6F170952-E7CA-46D8-B166-213D4D7B5B25}" dt="2024-02-21T21:24:28.884" v="760" actId="21"/>
          <ac:picMkLst>
            <pc:docMk/>
            <pc:sldMk cId="1376144014" sldId="344"/>
            <ac:picMk id="5" creationId="{B2EE6820-B955-16C0-79D2-3E465FE8559C}"/>
          </ac:picMkLst>
        </pc:pic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6F170952-E7CA-46D8-B166-213D4D7B5B25}" dt="2024-02-21T21:24:41.472" v="779" actId="20577"/>
              <pc2:cmMkLst xmlns:pc2="http://schemas.microsoft.com/office/powerpoint/2019/9/main/command">
                <pc:docMk/>
                <pc:sldMk cId="1376144014" sldId="344"/>
                <pc2:cmMk id="{B35189A8-D5BA-4E90-90CC-B6FECFBC3BD2}"/>
              </pc2:cmMkLst>
            </pc226:cmChg>
          </p:ext>
        </pc:extLst>
      </pc:sldChg>
      <pc:sldChg chg="modSp mod addCm delCm">
        <pc:chgData name="Sara Malakoff" userId="1b880158-51be-4e2e-a40c-657df873ba37" providerId="ADAL" clId="{6F170952-E7CA-46D8-B166-213D4D7B5B25}" dt="2024-02-13T19:44:48.805" v="57"/>
        <pc:sldMkLst>
          <pc:docMk/>
          <pc:sldMk cId="1779335150" sldId="345"/>
        </pc:sldMkLst>
        <pc:spChg chg="mod">
          <ac:chgData name="Sara Malakoff" userId="1b880158-51be-4e2e-a40c-657df873ba37" providerId="ADAL" clId="{6F170952-E7CA-46D8-B166-213D4D7B5B25}" dt="2024-02-13T19:38:50.081" v="53" actId="20577"/>
          <ac:spMkLst>
            <pc:docMk/>
            <pc:sldMk cId="1779335150" sldId="345"/>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6F170952-E7CA-46D8-B166-213D4D7B5B25}" dt="2024-02-13T19:43:37.405" v="56"/>
              <pc2:cmMkLst xmlns:pc2="http://schemas.microsoft.com/office/powerpoint/2019/9/main/command">
                <pc:docMk/>
                <pc:sldMk cId="1779335150" sldId="345"/>
                <pc2:cmMk id="{6A123193-8B03-4242-AE69-093ED5C1B934}"/>
              </pc2:cmMkLst>
            </pc226:cmChg>
            <pc226:cmChg xmlns:pc226="http://schemas.microsoft.com/office/powerpoint/2022/06/main/command" chg="add">
              <pc226:chgData name="Sara Malakoff" userId="1b880158-51be-4e2e-a40c-657df873ba37" providerId="ADAL" clId="{6F170952-E7CA-46D8-B166-213D4D7B5B25}" dt="2024-02-13T19:44:48.805" v="57"/>
              <pc2:cmMkLst xmlns:pc2="http://schemas.microsoft.com/office/powerpoint/2019/9/main/command">
                <pc:docMk/>
                <pc:sldMk cId="1779335150" sldId="345"/>
                <pc2:cmMk id="{BB05FAF2-3A02-49A1-8FF6-7D79C42089AB}"/>
              </pc2:cmMkLst>
            </pc226:cmChg>
          </p:ext>
        </pc:extLst>
      </pc:sldChg>
      <pc:sldChg chg="modSp mod">
        <pc:chgData name="Sara Malakoff" userId="1b880158-51be-4e2e-a40c-657df873ba37" providerId="ADAL" clId="{6F170952-E7CA-46D8-B166-213D4D7B5B25}" dt="2024-02-13T19:22:49.979" v="35" actId="20577"/>
        <pc:sldMkLst>
          <pc:docMk/>
          <pc:sldMk cId="4285747821" sldId="384"/>
        </pc:sldMkLst>
        <pc:spChg chg="mod">
          <ac:chgData name="Sara Malakoff" userId="1b880158-51be-4e2e-a40c-657df873ba37" providerId="ADAL" clId="{6F170952-E7CA-46D8-B166-213D4D7B5B25}" dt="2024-02-13T19:22:49.979" v="35" actId="20577"/>
          <ac:spMkLst>
            <pc:docMk/>
            <pc:sldMk cId="4285747821" sldId="384"/>
            <ac:spMk id="3" creationId="{9BD02A87-2661-C325-B523-F3BDDE603731}"/>
          </ac:spMkLst>
        </pc:spChg>
      </pc:sldChg>
      <pc:sldChg chg="addSp delSp modSp mod">
        <pc:chgData name="Sara Malakoff" userId="1b880158-51be-4e2e-a40c-657df873ba37" providerId="ADAL" clId="{6F170952-E7CA-46D8-B166-213D4D7B5B25}" dt="2024-02-21T21:26:24.355" v="805" actId="478"/>
        <pc:sldMkLst>
          <pc:docMk/>
          <pc:sldMk cId="2042935423" sldId="385"/>
        </pc:sldMkLst>
        <pc:spChg chg="mod">
          <ac:chgData name="Sara Malakoff" userId="1b880158-51be-4e2e-a40c-657df873ba37" providerId="ADAL" clId="{6F170952-E7CA-46D8-B166-213D4D7B5B25}" dt="2024-02-21T21:25:48.666" v="804" actId="20577"/>
          <ac:spMkLst>
            <pc:docMk/>
            <pc:sldMk cId="2042935423" sldId="385"/>
            <ac:spMk id="3" creationId="{9BD02A87-2661-C325-B523-F3BDDE603731}"/>
          </ac:spMkLst>
        </pc:spChg>
        <pc:picChg chg="add del mod">
          <ac:chgData name="Sara Malakoff" userId="1b880158-51be-4e2e-a40c-657df873ba37" providerId="ADAL" clId="{6F170952-E7CA-46D8-B166-213D4D7B5B25}" dt="2024-02-21T21:26:24.355" v="805" actId="478"/>
          <ac:picMkLst>
            <pc:docMk/>
            <pc:sldMk cId="2042935423" sldId="385"/>
            <ac:picMk id="5" creationId="{B2EE6820-B955-16C0-79D2-3E465FE8559C}"/>
          </ac:picMkLst>
        </pc:picChg>
      </pc:sldChg>
      <pc:sldChg chg="modSp mod addCm delCm">
        <pc:chgData name="Sara Malakoff" userId="1b880158-51be-4e2e-a40c-657df873ba37" providerId="ADAL" clId="{6F170952-E7CA-46D8-B166-213D4D7B5B25}" dt="2024-02-13T19:51:11.770" v="143"/>
        <pc:sldMkLst>
          <pc:docMk/>
          <pc:sldMk cId="2817673282" sldId="386"/>
        </pc:sldMkLst>
        <pc:spChg chg="mod">
          <ac:chgData name="Sara Malakoff" userId="1b880158-51be-4e2e-a40c-657df873ba37" providerId="ADAL" clId="{6F170952-E7CA-46D8-B166-213D4D7B5B25}" dt="2024-02-13T19:50:42.034" v="142" actId="20577"/>
          <ac:spMkLst>
            <pc:docMk/>
            <pc:sldMk cId="2817673282" sldId="386"/>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6F170952-E7CA-46D8-B166-213D4D7B5B25}" dt="2024-02-13T19:51:11.770" v="143"/>
              <pc2:cmMkLst xmlns:pc2="http://schemas.microsoft.com/office/powerpoint/2019/9/main/command">
                <pc:docMk/>
                <pc:sldMk cId="2817673282" sldId="386"/>
                <pc2:cmMk id="{356CF8C9-E0F5-4868-ACB4-08E461B4ECA3}"/>
              </pc2:cmMkLst>
            </pc226:cmChg>
          </p:ext>
        </pc:extLst>
      </pc:sldChg>
      <pc:sldChg chg="modSp mod">
        <pc:chgData name="Sara Malakoff" userId="1b880158-51be-4e2e-a40c-657df873ba37" providerId="ADAL" clId="{6F170952-E7CA-46D8-B166-213D4D7B5B25}" dt="2024-02-13T19:59:46.043" v="244" actId="20577"/>
        <pc:sldMkLst>
          <pc:docMk/>
          <pc:sldMk cId="1886453275" sldId="387"/>
        </pc:sldMkLst>
        <pc:spChg chg="mod">
          <ac:chgData name="Sara Malakoff" userId="1b880158-51be-4e2e-a40c-657df873ba37" providerId="ADAL" clId="{6F170952-E7CA-46D8-B166-213D4D7B5B25}" dt="2024-02-13T19:59:46.043" v="244" actId="20577"/>
          <ac:spMkLst>
            <pc:docMk/>
            <pc:sldMk cId="1886453275" sldId="387"/>
            <ac:spMk id="3" creationId="{9BD02A87-2661-C325-B523-F3BDDE603731}"/>
          </ac:spMkLst>
        </pc:spChg>
      </pc:sldChg>
      <pc:sldChg chg="modSp mod addCm modCm">
        <pc:chgData name="Sara Malakoff" userId="1b880158-51be-4e2e-a40c-657df873ba37" providerId="ADAL" clId="{6F170952-E7CA-46D8-B166-213D4D7B5B25}" dt="2024-02-22T14:19:16.544" v="810"/>
        <pc:sldMkLst>
          <pc:docMk/>
          <pc:sldMk cId="3429295214" sldId="389"/>
        </pc:sldMkLst>
        <pc:spChg chg="mod">
          <ac:chgData name="Sara Malakoff" userId="1b880158-51be-4e2e-a40c-657df873ba37" providerId="ADAL" clId="{6F170952-E7CA-46D8-B166-213D4D7B5B25}" dt="2024-02-20T18:58:10.667" v="358" actId="113"/>
          <ac:spMkLst>
            <pc:docMk/>
            <pc:sldMk cId="3429295214" sldId="389"/>
            <ac:spMk id="3" creationId="{9BD02A87-2661-C325-B523-F3BDDE603731}"/>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6F170952-E7CA-46D8-B166-213D4D7B5B25}" dt="2024-02-22T14:19:16.544" v="810"/>
              <pc2:cmMkLst xmlns:pc2="http://schemas.microsoft.com/office/powerpoint/2019/9/main/command">
                <pc:docMk/>
                <pc:sldMk cId="3429295214" sldId="389"/>
                <pc2:cmMk id="{8CC95873-389E-4DE0-A5CA-1E5F46B49848}"/>
              </pc2:cmMkLst>
            </pc226:cmChg>
          </p:ext>
        </pc:extLst>
      </pc:sldChg>
      <pc:sldChg chg="modSp mod">
        <pc:chgData name="Sara Malakoff" userId="1b880158-51be-4e2e-a40c-657df873ba37" providerId="ADAL" clId="{6F170952-E7CA-46D8-B166-213D4D7B5B25}" dt="2024-02-13T20:21:00.611" v="355" actId="20577"/>
        <pc:sldMkLst>
          <pc:docMk/>
          <pc:sldMk cId="3994857526" sldId="390"/>
        </pc:sldMkLst>
        <pc:spChg chg="mod">
          <ac:chgData name="Sara Malakoff" userId="1b880158-51be-4e2e-a40c-657df873ba37" providerId="ADAL" clId="{6F170952-E7CA-46D8-B166-213D4D7B5B25}" dt="2024-02-13T20:21:00.611" v="355" actId="20577"/>
          <ac:spMkLst>
            <pc:docMk/>
            <pc:sldMk cId="3994857526" sldId="390"/>
            <ac:spMk id="3" creationId="{9BD02A87-2661-C325-B523-F3BDDE603731}"/>
          </ac:spMkLst>
        </pc:spChg>
      </pc:sldChg>
      <pc:sldChg chg="modSp mod addCm delCm">
        <pc:chgData name="Sara Malakoff" userId="1b880158-51be-4e2e-a40c-657df873ba37" providerId="ADAL" clId="{6F170952-E7CA-46D8-B166-213D4D7B5B25}" dt="2024-02-13T20:17:31.618" v="312" actId="20577"/>
        <pc:sldMkLst>
          <pc:docMk/>
          <pc:sldMk cId="377699631" sldId="391"/>
        </pc:sldMkLst>
        <pc:spChg chg="mod">
          <ac:chgData name="Sara Malakoff" userId="1b880158-51be-4e2e-a40c-657df873ba37" providerId="ADAL" clId="{6F170952-E7CA-46D8-B166-213D4D7B5B25}" dt="2024-02-13T20:17:31.618" v="312" actId="20577"/>
          <ac:spMkLst>
            <pc:docMk/>
            <pc:sldMk cId="377699631" sldId="391"/>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6F170952-E7CA-46D8-B166-213D4D7B5B25}" dt="2024-02-13T20:17:19.116" v="308"/>
              <pc2:cmMkLst xmlns:pc2="http://schemas.microsoft.com/office/powerpoint/2019/9/main/command">
                <pc:docMk/>
                <pc:sldMk cId="377699631" sldId="391"/>
                <pc2:cmMk id="{8BC7CB6A-ADBC-47B7-BFED-FE67047ED2C6}"/>
              </pc2:cmMkLst>
            </pc226:cmChg>
          </p:ext>
        </pc:extLst>
      </pc:sldChg>
      <pc:sldChg chg="addCm">
        <pc:chgData name="Sara Malakoff" userId="1b880158-51be-4e2e-a40c-657df873ba37" providerId="ADAL" clId="{6F170952-E7CA-46D8-B166-213D4D7B5B25}" dt="2024-02-20T19:50:39.847" v="376"/>
        <pc:sldMkLst>
          <pc:docMk/>
          <pc:sldMk cId="2862464335" sldId="394"/>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6F170952-E7CA-46D8-B166-213D4D7B5B25}" dt="2024-02-20T19:50:39.847" v="376"/>
              <pc2:cmMkLst xmlns:pc2="http://schemas.microsoft.com/office/powerpoint/2019/9/main/command">
                <pc:docMk/>
                <pc:sldMk cId="2862464335" sldId="394"/>
                <pc2:cmMk id="{0F4F0BE9-CD23-4E7A-A2A2-07C91FB95920}"/>
              </pc2:cmMkLst>
            </pc226:cmChg>
          </p:ext>
        </pc:extLst>
      </pc:sldChg>
      <pc:sldChg chg="modSp mod addCm delCm">
        <pc:chgData name="Sara Malakoff" userId="1b880158-51be-4e2e-a40c-657df873ba37" providerId="ADAL" clId="{6F170952-E7CA-46D8-B166-213D4D7B5B25}" dt="2024-02-20T19:01:20.116" v="373"/>
        <pc:sldMkLst>
          <pc:docMk/>
          <pc:sldMk cId="528064398" sldId="395"/>
        </pc:sldMkLst>
        <pc:spChg chg="mod">
          <ac:chgData name="Sara Malakoff" userId="1b880158-51be-4e2e-a40c-657df873ba37" providerId="ADAL" clId="{6F170952-E7CA-46D8-B166-213D4D7B5B25}" dt="2024-02-20T19:00:26.948" v="372" actId="20577"/>
          <ac:spMkLst>
            <pc:docMk/>
            <pc:sldMk cId="528064398" sldId="395"/>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6F170952-E7CA-46D8-B166-213D4D7B5B25}" dt="2024-02-20T19:01:20.116" v="373"/>
              <pc2:cmMkLst xmlns:pc2="http://schemas.microsoft.com/office/powerpoint/2019/9/main/command">
                <pc:docMk/>
                <pc:sldMk cId="528064398" sldId="395"/>
                <pc2:cmMk id="{679AAB17-0CCF-4E26-93E3-CB7705B025E2}"/>
              </pc2:cmMkLst>
            </pc226:cmChg>
          </p:ext>
        </pc:extLst>
      </pc:sldChg>
      <pc:sldChg chg="modSp mod addCm delCm">
        <pc:chgData name="Sara Malakoff" userId="1b880158-51be-4e2e-a40c-657df873ba37" providerId="ADAL" clId="{6F170952-E7CA-46D8-B166-213D4D7B5B25}" dt="2024-02-20T19:51:20.030" v="377"/>
        <pc:sldMkLst>
          <pc:docMk/>
          <pc:sldMk cId="268494182" sldId="397"/>
        </pc:sldMkLst>
        <pc:spChg chg="mod">
          <ac:chgData name="Sara Malakoff" userId="1b880158-51be-4e2e-a40c-657df873ba37" providerId="ADAL" clId="{6F170952-E7CA-46D8-B166-213D4D7B5B25}" dt="2024-02-20T19:38:20.438" v="374" actId="20577"/>
          <ac:spMkLst>
            <pc:docMk/>
            <pc:sldMk cId="268494182" sldId="397"/>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6F170952-E7CA-46D8-B166-213D4D7B5B25}" dt="2024-02-20T19:51:20.030" v="377"/>
              <pc2:cmMkLst xmlns:pc2="http://schemas.microsoft.com/office/powerpoint/2019/9/main/command">
                <pc:docMk/>
                <pc:sldMk cId="268494182" sldId="397"/>
                <pc2:cmMk id="{D946D0F3-80AB-479C-9814-092F4ECA0657}"/>
              </pc2:cmMkLst>
            </pc226:cmChg>
          </p:ext>
        </pc:extLst>
      </pc:sldChg>
      <pc:sldChg chg="modSp mod">
        <pc:chgData name="Sara Malakoff" userId="1b880158-51be-4e2e-a40c-657df873ba37" providerId="ADAL" clId="{6F170952-E7CA-46D8-B166-213D4D7B5B25}" dt="2024-02-20T19:52:59.544" v="418" actId="20577"/>
        <pc:sldMkLst>
          <pc:docMk/>
          <pc:sldMk cId="3050928668" sldId="398"/>
        </pc:sldMkLst>
        <pc:spChg chg="mod">
          <ac:chgData name="Sara Malakoff" userId="1b880158-51be-4e2e-a40c-657df873ba37" providerId="ADAL" clId="{6F170952-E7CA-46D8-B166-213D4D7B5B25}" dt="2024-02-20T19:52:59.544" v="418" actId="20577"/>
          <ac:spMkLst>
            <pc:docMk/>
            <pc:sldMk cId="3050928668" sldId="398"/>
            <ac:spMk id="3" creationId="{9BD02A87-2661-C325-B523-F3BDDE603731}"/>
          </ac:spMkLst>
        </pc:spChg>
      </pc:sldChg>
      <pc:sldChg chg="modSp mod">
        <pc:chgData name="Sara Malakoff" userId="1b880158-51be-4e2e-a40c-657df873ba37" providerId="ADAL" clId="{6F170952-E7CA-46D8-B166-213D4D7B5B25}" dt="2024-02-20T19:56:31.752" v="424" actId="20577"/>
        <pc:sldMkLst>
          <pc:docMk/>
          <pc:sldMk cId="2129480175" sldId="399"/>
        </pc:sldMkLst>
        <pc:spChg chg="mod">
          <ac:chgData name="Sara Malakoff" userId="1b880158-51be-4e2e-a40c-657df873ba37" providerId="ADAL" clId="{6F170952-E7CA-46D8-B166-213D4D7B5B25}" dt="2024-02-20T19:56:31.752" v="424" actId="20577"/>
          <ac:spMkLst>
            <pc:docMk/>
            <pc:sldMk cId="2129480175" sldId="399"/>
            <ac:spMk id="3" creationId="{9BD02A87-2661-C325-B523-F3BDDE603731}"/>
          </ac:spMkLst>
        </pc:spChg>
      </pc:sldChg>
      <pc:sldChg chg="modSp mod">
        <pc:chgData name="Sara Malakoff" userId="1b880158-51be-4e2e-a40c-657df873ba37" providerId="ADAL" clId="{6F170952-E7CA-46D8-B166-213D4D7B5B25}" dt="2024-02-20T20:19:27.505" v="429" actId="20577"/>
        <pc:sldMkLst>
          <pc:docMk/>
          <pc:sldMk cId="1112552089" sldId="402"/>
        </pc:sldMkLst>
        <pc:spChg chg="mod">
          <ac:chgData name="Sara Malakoff" userId="1b880158-51be-4e2e-a40c-657df873ba37" providerId="ADAL" clId="{6F170952-E7CA-46D8-B166-213D4D7B5B25}" dt="2024-02-20T20:19:27.505" v="429" actId="20577"/>
          <ac:spMkLst>
            <pc:docMk/>
            <pc:sldMk cId="1112552089" sldId="402"/>
            <ac:spMk id="3" creationId="{9BD02A87-2661-C325-B523-F3BDDE603731}"/>
          </ac:spMkLst>
        </pc:spChg>
      </pc:sldChg>
      <pc:sldChg chg="modSp mod addCm">
        <pc:chgData name="Sara Malakoff" userId="1b880158-51be-4e2e-a40c-657df873ba37" providerId="ADAL" clId="{6F170952-E7CA-46D8-B166-213D4D7B5B25}" dt="2024-02-21T20:24:22.445" v="616"/>
        <pc:sldMkLst>
          <pc:docMk/>
          <pc:sldMk cId="2537273100" sldId="405"/>
        </pc:sldMkLst>
        <pc:spChg chg="mod">
          <ac:chgData name="Sara Malakoff" userId="1b880158-51be-4e2e-a40c-657df873ba37" providerId="ADAL" clId="{6F170952-E7CA-46D8-B166-213D4D7B5B25}" dt="2024-02-21T20:21:25.590" v="615" actId="20577"/>
          <ac:spMkLst>
            <pc:docMk/>
            <pc:sldMk cId="2537273100" sldId="405"/>
            <ac:spMk id="3" creationId="{9BD02A87-2661-C325-B523-F3BDDE603731}"/>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6F170952-E7CA-46D8-B166-213D4D7B5B25}" dt="2024-02-21T20:24:22.445" v="616"/>
              <pc2:cmMkLst xmlns:pc2="http://schemas.microsoft.com/office/powerpoint/2019/9/main/command">
                <pc:docMk/>
                <pc:sldMk cId="2537273100" sldId="405"/>
                <pc2:cmMk id="{1990D84B-9957-40E7-ABE4-D1817CC7EC7A}"/>
              </pc2:cmMkLst>
            </pc226:cmChg>
          </p:ext>
        </pc:extLst>
      </pc:sldChg>
      <pc:sldChg chg="modSp mod">
        <pc:chgData name="Sara Malakoff" userId="1b880158-51be-4e2e-a40c-657df873ba37" providerId="ADAL" clId="{6F170952-E7CA-46D8-B166-213D4D7B5B25}" dt="2024-02-21T20:31:34.315" v="643" actId="20577"/>
        <pc:sldMkLst>
          <pc:docMk/>
          <pc:sldMk cId="2822907470" sldId="406"/>
        </pc:sldMkLst>
        <pc:spChg chg="mod">
          <ac:chgData name="Sara Malakoff" userId="1b880158-51be-4e2e-a40c-657df873ba37" providerId="ADAL" clId="{6F170952-E7CA-46D8-B166-213D4D7B5B25}" dt="2024-02-21T20:31:34.315" v="643" actId="20577"/>
          <ac:spMkLst>
            <pc:docMk/>
            <pc:sldMk cId="2822907470" sldId="406"/>
            <ac:spMk id="3" creationId="{9BD02A87-2661-C325-B523-F3BDDE603731}"/>
          </ac:spMkLst>
        </pc:spChg>
      </pc:sldChg>
      <pc:sldChg chg="modSp mod addCm modCm">
        <pc:chgData name="Sara Malakoff" userId="1b880158-51be-4e2e-a40c-657df873ba37" providerId="ADAL" clId="{6F170952-E7CA-46D8-B166-213D4D7B5B25}" dt="2024-02-20T20:30:06.872" v="449"/>
        <pc:sldMkLst>
          <pc:docMk/>
          <pc:sldMk cId="480712074" sldId="408"/>
        </pc:sldMkLst>
        <pc:spChg chg="mod">
          <ac:chgData name="Sara Malakoff" userId="1b880158-51be-4e2e-a40c-657df873ba37" providerId="ADAL" clId="{6F170952-E7CA-46D8-B166-213D4D7B5B25}" dt="2024-02-20T20:29:55.650" v="448" actId="20577"/>
          <ac:spMkLst>
            <pc:docMk/>
            <pc:sldMk cId="480712074" sldId="408"/>
            <ac:spMk id="3" creationId="{9BD02A87-2661-C325-B523-F3BDDE603731}"/>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6F170952-E7CA-46D8-B166-213D4D7B5B25}" dt="2024-02-20T20:30:06.872" v="449"/>
              <pc2:cmMkLst xmlns:pc2="http://schemas.microsoft.com/office/powerpoint/2019/9/main/command">
                <pc:docMk/>
                <pc:sldMk cId="480712074" sldId="408"/>
                <pc2:cmMk id="{8878657B-EE11-416E-BA4D-559B90B1008C}"/>
              </pc2:cmMkLst>
            </pc226:cmChg>
          </p:ext>
        </pc:extLst>
      </pc:sldChg>
      <pc:sldChg chg="modSp mod">
        <pc:chgData name="Sara Malakoff" userId="1b880158-51be-4e2e-a40c-657df873ba37" providerId="ADAL" clId="{6F170952-E7CA-46D8-B166-213D4D7B5B25}" dt="2024-02-20T20:32:21.525" v="502" actId="20577"/>
        <pc:sldMkLst>
          <pc:docMk/>
          <pc:sldMk cId="663670006" sldId="409"/>
        </pc:sldMkLst>
        <pc:spChg chg="mod">
          <ac:chgData name="Sara Malakoff" userId="1b880158-51be-4e2e-a40c-657df873ba37" providerId="ADAL" clId="{6F170952-E7CA-46D8-B166-213D4D7B5B25}" dt="2024-02-20T20:32:21.525" v="502" actId="20577"/>
          <ac:spMkLst>
            <pc:docMk/>
            <pc:sldMk cId="663670006" sldId="409"/>
            <ac:spMk id="3" creationId="{9BD02A87-2661-C325-B523-F3BDDE603731}"/>
          </ac:spMkLst>
        </pc:spChg>
      </pc:sldChg>
      <pc:sldChg chg="modSp mod addCm modCm">
        <pc:chgData name="Sara Malakoff" userId="1b880158-51be-4e2e-a40c-657df873ba37" providerId="ADAL" clId="{6F170952-E7CA-46D8-B166-213D4D7B5B25}" dt="2024-02-20T20:38:58.297" v="505" actId="2056"/>
        <pc:sldMkLst>
          <pc:docMk/>
          <pc:sldMk cId="2898866931" sldId="412"/>
        </pc:sldMkLst>
        <pc:graphicFrameChg chg="modGraphic">
          <ac:chgData name="Sara Malakoff" userId="1b880158-51be-4e2e-a40c-657df873ba37" providerId="ADAL" clId="{6F170952-E7CA-46D8-B166-213D4D7B5B25}" dt="2024-02-20T20:38:02.552" v="503" actId="13926"/>
          <ac:graphicFrameMkLst>
            <pc:docMk/>
            <pc:sldMk cId="2898866931" sldId="412"/>
            <ac:graphicFrameMk id="4" creationId="{EB8BFDCD-A255-DE44-621C-1A5733A70E98}"/>
          </ac:graphicFrameMkLst>
        </pc:graphicFrame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6F170952-E7CA-46D8-B166-213D4D7B5B25}" dt="2024-02-20T20:38:58.297" v="505" actId="2056"/>
              <pc2:cmMkLst xmlns:pc2="http://schemas.microsoft.com/office/powerpoint/2019/9/main/command">
                <pc:docMk/>
                <pc:sldMk cId="2898866931" sldId="412"/>
                <pc2:cmMk id="{5BD9356F-83E7-4EC1-948F-6F1C0D749D70}"/>
              </pc2:cmMkLst>
            </pc226:cmChg>
          </p:ext>
        </pc:extLst>
      </pc:sldChg>
      <pc:sldChg chg="modSp mod addCm modCm">
        <pc:chgData name="Sara Malakoff" userId="1b880158-51be-4e2e-a40c-657df873ba37" providerId="ADAL" clId="{6F170952-E7CA-46D8-B166-213D4D7B5B25}" dt="2024-02-22T14:20:34.164" v="811"/>
        <pc:sldMkLst>
          <pc:docMk/>
          <pc:sldMk cId="3339516495" sldId="416"/>
        </pc:sldMkLst>
        <pc:graphicFrameChg chg="modGraphic">
          <ac:chgData name="Sara Malakoff" userId="1b880158-51be-4e2e-a40c-657df873ba37" providerId="ADAL" clId="{6F170952-E7CA-46D8-B166-213D4D7B5B25}" dt="2024-02-20T20:48:40.503" v="507" actId="14734"/>
          <ac:graphicFrameMkLst>
            <pc:docMk/>
            <pc:sldMk cId="3339516495" sldId="416"/>
            <ac:graphicFrameMk id="4" creationId="{EB8BFDCD-A255-DE44-621C-1A5733A70E98}"/>
          </ac:graphicFrameMkLst>
        </pc:graphicFrame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6F170952-E7CA-46D8-B166-213D4D7B5B25}" dt="2024-02-22T14:20:34.164" v="811"/>
              <pc2:cmMkLst xmlns:pc2="http://schemas.microsoft.com/office/powerpoint/2019/9/main/command">
                <pc:docMk/>
                <pc:sldMk cId="3339516495" sldId="416"/>
                <pc2:cmMk id="{2E0433BE-877B-44BB-ADC5-F3C3766CB63F}"/>
              </pc2:cmMkLst>
            </pc226:cmChg>
          </p:ext>
        </pc:extLst>
      </pc:sldChg>
      <pc:sldChg chg="modSp mod addCm delCm">
        <pc:chgData name="Sara Malakoff" userId="1b880158-51be-4e2e-a40c-657df873ba37" providerId="ADAL" clId="{6F170952-E7CA-46D8-B166-213D4D7B5B25}" dt="2024-02-21T17:58:37.481" v="516"/>
        <pc:sldMkLst>
          <pc:docMk/>
          <pc:sldMk cId="4038338333" sldId="418"/>
        </pc:sldMkLst>
        <pc:graphicFrameChg chg="modGraphic">
          <ac:chgData name="Sara Malakoff" userId="1b880158-51be-4e2e-a40c-657df873ba37" providerId="ADAL" clId="{6F170952-E7CA-46D8-B166-213D4D7B5B25}" dt="2024-02-21T17:55:41.583" v="514" actId="20577"/>
          <ac:graphicFrameMkLst>
            <pc:docMk/>
            <pc:sldMk cId="4038338333" sldId="418"/>
            <ac:graphicFrameMk id="4" creationId="{EB8BFDCD-A255-DE44-621C-1A5733A70E98}"/>
          </ac:graphicFrameMkLst>
        </pc:graphicFrame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6F170952-E7CA-46D8-B166-213D4D7B5B25}" dt="2024-02-21T17:58:37.481" v="516"/>
              <pc2:cmMkLst xmlns:pc2="http://schemas.microsoft.com/office/powerpoint/2019/9/main/command">
                <pc:docMk/>
                <pc:sldMk cId="4038338333" sldId="418"/>
                <pc2:cmMk id="{A7483157-EF4E-4791-B10C-1EF338A31C23}"/>
              </pc2:cmMkLst>
            </pc226:cmChg>
          </p:ext>
        </pc:extLst>
      </pc:sldChg>
      <pc:sldChg chg="modSp mod">
        <pc:chgData name="Sara Malakoff" userId="1b880158-51be-4e2e-a40c-657df873ba37" providerId="ADAL" clId="{6F170952-E7CA-46D8-B166-213D4D7B5B25}" dt="2024-02-21T20:19:18.691" v="612" actId="20577"/>
        <pc:sldMkLst>
          <pc:docMk/>
          <pc:sldMk cId="224556075" sldId="421"/>
        </pc:sldMkLst>
        <pc:spChg chg="mod">
          <ac:chgData name="Sara Malakoff" userId="1b880158-51be-4e2e-a40c-657df873ba37" providerId="ADAL" clId="{6F170952-E7CA-46D8-B166-213D4D7B5B25}" dt="2024-02-21T20:19:18.691" v="612" actId="20577"/>
          <ac:spMkLst>
            <pc:docMk/>
            <pc:sldMk cId="224556075" sldId="421"/>
            <ac:spMk id="3" creationId="{9BD02A87-2661-C325-B523-F3BDDE603731}"/>
          </ac:spMkLst>
        </pc:spChg>
      </pc:sldChg>
      <pc:sldChg chg="modSp mod">
        <pc:chgData name="Sara Malakoff" userId="1b880158-51be-4e2e-a40c-657df873ba37" providerId="ADAL" clId="{6F170952-E7CA-46D8-B166-213D4D7B5B25}" dt="2024-02-21T20:11:58.913" v="520" actId="20577"/>
        <pc:sldMkLst>
          <pc:docMk/>
          <pc:sldMk cId="3614509115" sldId="422"/>
        </pc:sldMkLst>
        <pc:spChg chg="mod">
          <ac:chgData name="Sara Malakoff" userId="1b880158-51be-4e2e-a40c-657df873ba37" providerId="ADAL" clId="{6F170952-E7CA-46D8-B166-213D4D7B5B25}" dt="2024-02-21T20:11:58.913" v="520" actId="20577"/>
          <ac:spMkLst>
            <pc:docMk/>
            <pc:sldMk cId="3614509115" sldId="422"/>
            <ac:spMk id="3" creationId="{9BD02A87-2661-C325-B523-F3BDDE603731}"/>
          </ac:spMkLst>
        </pc:spChg>
      </pc:sldChg>
      <pc:sldChg chg="modSp mod">
        <pc:chgData name="Sara Malakoff" userId="1b880158-51be-4e2e-a40c-657df873ba37" providerId="ADAL" clId="{6F170952-E7CA-46D8-B166-213D4D7B5B25}" dt="2024-02-21T21:07:34.097" v="659" actId="20577"/>
        <pc:sldMkLst>
          <pc:docMk/>
          <pc:sldMk cId="3362606604" sldId="424"/>
        </pc:sldMkLst>
        <pc:spChg chg="mod">
          <ac:chgData name="Sara Malakoff" userId="1b880158-51be-4e2e-a40c-657df873ba37" providerId="ADAL" clId="{6F170952-E7CA-46D8-B166-213D4D7B5B25}" dt="2024-02-21T20:45:37.794" v="647" actId="20577"/>
          <ac:spMkLst>
            <pc:docMk/>
            <pc:sldMk cId="3362606604" sldId="424"/>
            <ac:spMk id="6" creationId="{D40AAAB4-56A5-A382-D9D3-DCDF5E6B145B}"/>
          </ac:spMkLst>
        </pc:spChg>
        <pc:spChg chg="mod">
          <ac:chgData name="Sara Malakoff" userId="1b880158-51be-4e2e-a40c-657df873ba37" providerId="ADAL" clId="{6F170952-E7CA-46D8-B166-213D4D7B5B25}" dt="2024-02-21T21:07:34.097" v="659" actId="20577"/>
          <ac:spMkLst>
            <pc:docMk/>
            <pc:sldMk cId="3362606604" sldId="424"/>
            <ac:spMk id="7" creationId="{5F964F57-411F-BF6F-7952-0B380EC6B3F7}"/>
          </ac:spMkLst>
        </pc:spChg>
      </pc:sldChg>
      <pc:sldChg chg="modSp mod addCm modCm">
        <pc:chgData name="Sara Malakoff" userId="1b880158-51be-4e2e-a40c-657df873ba37" providerId="ADAL" clId="{6F170952-E7CA-46D8-B166-213D4D7B5B25}" dt="2024-02-22T14:21:25.074" v="812"/>
        <pc:sldMkLst>
          <pc:docMk/>
          <pc:sldMk cId="3632998631" sldId="426"/>
        </pc:sldMkLst>
        <pc:spChg chg="mod">
          <ac:chgData name="Sara Malakoff" userId="1b880158-51be-4e2e-a40c-657df873ba37" providerId="ADAL" clId="{6F170952-E7CA-46D8-B166-213D4D7B5B25}" dt="2024-02-21T21:16:21.384" v="687" actId="20577"/>
          <ac:spMkLst>
            <pc:docMk/>
            <pc:sldMk cId="3632998631" sldId="426"/>
            <ac:spMk id="3" creationId="{9BD02A87-2661-C325-B523-F3BDDE603731}"/>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6F170952-E7CA-46D8-B166-213D4D7B5B25}" dt="2024-02-22T14:21:25.074" v="812"/>
              <pc2:cmMkLst xmlns:pc2="http://schemas.microsoft.com/office/powerpoint/2019/9/main/command">
                <pc:docMk/>
                <pc:sldMk cId="3632998631" sldId="426"/>
                <pc2:cmMk id="{5C80D412-67CD-46EC-B1E1-16D450311774}"/>
              </pc2:cmMkLst>
              <pc226:cmRplyChg chg="add mod">
                <pc226:chgData name="Sara Malakoff" userId="1b880158-51be-4e2e-a40c-657df873ba37" providerId="ADAL" clId="{6F170952-E7CA-46D8-B166-213D4D7B5B25}" dt="2024-02-22T14:21:25.074" v="812"/>
                <pc2:cmRplyMkLst xmlns:pc2="http://schemas.microsoft.com/office/powerpoint/2019/9/main/command">
                  <pc:docMk/>
                  <pc:sldMk cId="3632998631" sldId="426"/>
                  <pc2:cmMk id="{5C80D412-67CD-46EC-B1E1-16D450311774}"/>
                  <pc2:cmRplyMk id="{7CFF857E-2466-4C5E-B4BF-468E09A54E04}"/>
                </pc2:cmRplyMkLst>
              </pc226:cmRplyChg>
            </pc226:cmChg>
          </p:ext>
        </pc:extLst>
      </pc:sldChg>
      <pc:sldChg chg="addCm modCm">
        <pc:chgData name="Sara Malakoff" userId="1b880158-51be-4e2e-a40c-657df873ba37" providerId="ADAL" clId="{6F170952-E7CA-46D8-B166-213D4D7B5B25}" dt="2024-02-22T14:22:17.500" v="813"/>
        <pc:sldMkLst>
          <pc:docMk/>
          <pc:sldMk cId="2796811360" sldId="427"/>
        </pc:sldMkLst>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6F170952-E7CA-46D8-B166-213D4D7B5B25}" dt="2024-02-22T14:22:17.500" v="813"/>
              <pc2:cmMkLst xmlns:pc2="http://schemas.microsoft.com/office/powerpoint/2019/9/main/command">
                <pc:docMk/>
                <pc:sldMk cId="2796811360" sldId="427"/>
                <pc2:cmMk id="{73D09D1F-5F7F-4849-921E-1397B045B38A}"/>
              </pc2:cmMkLst>
            </pc226:cmChg>
          </p:ext>
        </pc:extLst>
      </pc:sldChg>
    </pc:docChg>
  </pc:docChgLst>
  <pc:docChgLst>
    <pc:chgData name="Sara Malakoff" userId="1b880158-51be-4e2e-a40c-657df873ba37" providerId="ADAL" clId="{5101869B-8E4F-4B1F-842E-98F46BA2E217}"/>
    <pc:docChg chg="modSld">
      <pc:chgData name="Sara Malakoff" userId="1b880158-51be-4e2e-a40c-657df873ba37" providerId="ADAL" clId="{5101869B-8E4F-4B1F-842E-98F46BA2E217}" dt="2024-03-20T15:36:43.434" v="4" actId="20577"/>
      <pc:docMkLst>
        <pc:docMk/>
      </pc:docMkLst>
      <pc:sldChg chg="modSp mod modCm">
        <pc:chgData name="Sara Malakoff" userId="1b880158-51be-4e2e-a40c-657df873ba37" providerId="ADAL" clId="{5101869B-8E4F-4B1F-842E-98F46BA2E217}" dt="2024-03-20T15:36:43.434" v="4" actId="20577"/>
        <pc:sldMkLst>
          <pc:docMk/>
          <pc:sldMk cId="3339516495" sldId="416"/>
        </pc:sldMkLst>
        <pc:graphicFrameChg chg="modGraphic">
          <ac:chgData name="Sara Malakoff" userId="1b880158-51be-4e2e-a40c-657df873ba37" providerId="ADAL" clId="{5101869B-8E4F-4B1F-842E-98F46BA2E217}" dt="2024-03-20T15:36:43.434" v="4" actId="20577"/>
          <ac:graphicFrameMkLst>
            <pc:docMk/>
            <pc:sldMk cId="3339516495" sldId="416"/>
            <ac:graphicFrameMk id="4" creationId="{EB8BFDCD-A255-DE44-621C-1A5733A70E98}"/>
          </ac:graphicFrameMkLst>
        </pc:graphicFrame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5101869B-8E4F-4B1F-842E-98F46BA2E217}" dt="2024-03-20T15:36:43.434" v="4" actId="20577"/>
              <pc2:cmMkLst xmlns:pc2="http://schemas.microsoft.com/office/powerpoint/2019/9/main/command">
                <pc:docMk/>
                <pc:sldMk cId="3339516495" sldId="416"/>
                <pc2:cmMk id="{2E0433BE-877B-44BB-ADC5-F3C3766CB63F}"/>
              </pc2:cmMkLst>
              <pc226:cmRplyChg chg="add">
                <pc226:chgData name="Sara Malakoff" userId="1b880158-51be-4e2e-a40c-657df873ba37" providerId="ADAL" clId="{5101869B-8E4F-4B1F-842E-98F46BA2E217}" dt="2024-03-20T15:36:28.391" v="0"/>
                <pc2:cmRplyMkLst xmlns:pc2="http://schemas.microsoft.com/office/powerpoint/2019/9/main/command">
                  <pc:docMk/>
                  <pc:sldMk cId="3339516495" sldId="416"/>
                  <pc2:cmMk id="{2E0433BE-877B-44BB-ADC5-F3C3766CB63F}"/>
                  <pc2:cmRplyMk id="{D23965F4-51B8-47CD-B925-6E69D3D692C5}"/>
                </pc2:cmRplyMkLst>
              </pc226:cmRplyChg>
            </pc226:cmChg>
          </p:ext>
        </pc:extLst>
      </pc:sldChg>
    </pc:docChg>
  </pc:docChgLst>
  <pc:docChgLst>
    <pc:chgData name="Sara Malakoff" userId="1b880158-51be-4e2e-a40c-657df873ba37" providerId="ADAL" clId="{0F0528F8-E0F2-40F6-A473-AF8AEB0C725F}"/>
    <pc:docChg chg="modSld">
      <pc:chgData name="Sara Malakoff" userId="1b880158-51be-4e2e-a40c-657df873ba37" providerId="ADAL" clId="{0F0528F8-E0F2-40F6-A473-AF8AEB0C725F}" dt="2024-07-02T19:12:47.416" v="186" actId="14100"/>
      <pc:docMkLst>
        <pc:docMk/>
      </pc:docMkLst>
      <pc:sldChg chg="modSp mod">
        <pc:chgData name="Sara Malakoff" userId="1b880158-51be-4e2e-a40c-657df873ba37" providerId="ADAL" clId="{0F0528F8-E0F2-40F6-A473-AF8AEB0C725F}" dt="2024-07-01T21:47:06.035" v="2" actId="20577"/>
        <pc:sldMkLst>
          <pc:docMk/>
          <pc:sldMk cId="3140156242" sldId="314"/>
        </pc:sldMkLst>
        <pc:spChg chg="mod">
          <ac:chgData name="Sara Malakoff" userId="1b880158-51be-4e2e-a40c-657df873ba37" providerId="ADAL" clId="{0F0528F8-E0F2-40F6-A473-AF8AEB0C725F}" dt="2024-07-01T21:47:06.035" v="2" actId="20577"/>
          <ac:spMkLst>
            <pc:docMk/>
            <pc:sldMk cId="3140156242" sldId="314"/>
            <ac:spMk id="5" creationId="{00000000-0000-0000-0000-000000000000}"/>
          </ac:spMkLst>
        </pc:spChg>
      </pc:sldChg>
      <pc:sldChg chg="modSp mod addCm delCm">
        <pc:chgData name="Sara Malakoff" userId="1b880158-51be-4e2e-a40c-657df873ba37" providerId="ADAL" clId="{0F0528F8-E0F2-40F6-A473-AF8AEB0C725F}" dt="2024-07-02T16:49:56.877" v="57" actId="20577"/>
        <pc:sldMkLst>
          <pc:docMk/>
          <pc:sldMk cId="1779335150" sldId="345"/>
        </pc:sldMkLst>
        <pc:spChg chg="mod">
          <ac:chgData name="Sara Malakoff" userId="1b880158-51be-4e2e-a40c-657df873ba37" providerId="ADAL" clId="{0F0528F8-E0F2-40F6-A473-AF8AEB0C725F}" dt="2024-07-02T16:49:56.877" v="57" actId="20577"/>
          <ac:spMkLst>
            <pc:docMk/>
            <pc:sldMk cId="1779335150" sldId="345"/>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0F0528F8-E0F2-40F6-A473-AF8AEB0C725F}" dt="2024-07-02T16:47:34.748" v="53"/>
              <pc2:cmMkLst xmlns:pc2="http://schemas.microsoft.com/office/powerpoint/2019/9/main/command">
                <pc:docMk/>
                <pc:sldMk cId="1779335150" sldId="345"/>
                <pc2:cmMk id="{B9E48D15-D85C-489E-BD1F-277E675F387D}"/>
              </pc2:cmMkLst>
            </pc226:cmChg>
          </p:ext>
        </pc:extLst>
      </pc:sldChg>
      <pc:sldChg chg="modSp mod">
        <pc:chgData name="Sara Malakoff" userId="1b880158-51be-4e2e-a40c-657df873ba37" providerId="ADAL" clId="{0F0528F8-E0F2-40F6-A473-AF8AEB0C725F}" dt="2024-07-01T21:48:11.970" v="5" actId="20577"/>
        <pc:sldMkLst>
          <pc:docMk/>
          <pc:sldMk cId="4285747821" sldId="384"/>
        </pc:sldMkLst>
        <pc:spChg chg="mod">
          <ac:chgData name="Sara Malakoff" userId="1b880158-51be-4e2e-a40c-657df873ba37" providerId="ADAL" clId="{0F0528F8-E0F2-40F6-A473-AF8AEB0C725F}" dt="2024-07-01T21:48:11.970" v="5" actId="20577"/>
          <ac:spMkLst>
            <pc:docMk/>
            <pc:sldMk cId="4285747821" sldId="384"/>
            <ac:spMk id="3" creationId="{9BD02A87-2661-C325-B523-F3BDDE603731}"/>
          </ac:spMkLst>
        </pc:spChg>
      </pc:sldChg>
      <pc:sldChg chg="modSp mod">
        <pc:chgData name="Sara Malakoff" userId="1b880158-51be-4e2e-a40c-657df873ba37" providerId="ADAL" clId="{0F0528F8-E0F2-40F6-A473-AF8AEB0C725F}" dt="2024-07-02T17:28:38.027" v="70" actId="20577"/>
        <pc:sldMkLst>
          <pc:docMk/>
          <pc:sldMk cId="1886453275" sldId="387"/>
        </pc:sldMkLst>
        <pc:spChg chg="mod">
          <ac:chgData name="Sara Malakoff" userId="1b880158-51be-4e2e-a40c-657df873ba37" providerId="ADAL" clId="{0F0528F8-E0F2-40F6-A473-AF8AEB0C725F}" dt="2024-07-02T17:28:38.027" v="70" actId="20577"/>
          <ac:spMkLst>
            <pc:docMk/>
            <pc:sldMk cId="1886453275" sldId="387"/>
            <ac:spMk id="3" creationId="{9BD02A87-2661-C325-B523-F3BDDE603731}"/>
          </ac:spMkLst>
        </pc:spChg>
      </pc:sldChg>
      <pc:sldChg chg="modSp mod">
        <pc:chgData name="Sara Malakoff" userId="1b880158-51be-4e2e-a40c-657df873ba37" providerId="ADAL" clId="{0F0528F8-E0F2-40F6-A473-AF8AEB0C725F}" dt="2024-07-02T18:17:55.849" v="108" actId="5793"/>
        <pc:sldMkLst>
          <pc:docMk/>
          <pc:sldMk cId="3429295214" sldId="389"/>
        </pc:sldMkLst>
        <pc:spChg chg="mod">
          <ac:chgData name="Sara Malakoff" userId="1b880158-51be-4e2e-a40c-657df873ba37" providerId="ADAL" clId="{0F0528F8-E0F2-40F6-A473-AF8AEB0C725F}" dt="2024-07-02T18:17:55.849" v="108" actId="5793"/>
          <ac:spMkLst>
            <pc:docMk/>
            <pc:sldMk cId="3429295214" sldId="389"/>
            <ac:spMk id="3" creationId="{9BD02A87-2661-C325-B523-F3BDDE603731}"/>
          </ac:spMkLst>
        </pc:spChg>
      </pc:sldChg>
      <pc:sldChg chg="modSp mod">
        <pc:chgData name="Sara Malakoff" userId="1b880158-51be-4e2e-a40c-657df873ba37" providerId="ADAL" clId="{0F0528F8-E0F2-40F6-A473-AF8AEB0C725F}" dt="2024-07-02T18:04:29.422" v="103" actId="20577"/>
        <pc:sldMkLst>
          <pc:docMk/>
          <pc:sldMk cId="377699631" sldId="391"/>
        </pc:sldMkLst>
        <pc:spChg chg="mod">
          <ac:chgData name="Sara Malakoff" userId="1b880158-51be-4e2e-a40c-657df873ba37" providerId="ADAL" clId="{0F0528F8-E0F2-40F6-A473-AF8AEB0C725F}" dt="2024-07-02T18:04:29.422" v="103" actId="20577"/>
          <ac:spMkLst>
            <pc:docMk/>
            <pc:sldMk cId="377699631" sldId="391"/>
            <ac:spMk id="3" creationId="{9BD02A87-2661-C325-B523-F3BDDE603731}"/>
          </ac:spMkLst>
        </pc:spChg>
      </pc:sldChg>
      <pc:sldChg chg="modSp mod">
        <pc:chgData name="Sara Malakoff" userId="1b880158-51be-4e2e-a40c-657df873ba37" providerId="ADAL" clId="{0F0528F8-E0F2-40F6-A473-AF8AEB0C725F}" dt="2024-07-02T18:18:14.837" v="112" actId="20577"/>
        <pc:sldMkLst>
          <pc:docMk/>
          <pc:sldMk cId="528064398" sldId="395"/>
        </pc:sldMkLst>
        <pc:spChg chg="mod">
          <ac:chgData name="Sara Malakoff" userId="1b880158-51be-4e2e-a40c-657df873ba37" providerId="ADAL" clId="{0F0528F8-E0F2-40F6-A473-AF8AEB0C725F}" dt="2024-07-02T18:18:14.837" v="112" actId="20577"/>
          <ac:spMkLst>
            <pc:docMk/>
            <pc:sldMk cId="528064398" sldId="395"/>
            <ac:spMk id="3" creationId="{9BD02A87-2661-C325-B523-F3BDDE603731}"/>
          </ac:spMkLst>
        </pc:spChg>
      </pc:sldChg>
      <pc:sldChg chg="modSp mod">
        <pc:chgData name="Sara Malakoff" userId="1b880158-51be-4e2e-a40c-657df873ba37" providerId="ADAL" clId="{0F0528F8-E0F2-40F6-A473-AF8AEB0C725F}" dt="2024-07-02T18:20:47.396" v="114" actId="20577"/>
        <pc:sldMkLst>
          <pc:docMk/>
          <pc:sldMk cId="3050928668" sldId="398"/>
        </pc:sldMkLst>
        <pc:spChg chg="mod">
          <ac:chgData name="Sara Malakoff" userId="1b880158-51be-4e2e-a40c-657df873ba37" providerId="ADAL" clId="{0F0528F8-E0F2-40F6-A473-AF8AEB0C725F}" dt="2024-07-02T18:20:47.396" v="114" actId="20577"/>
          <ac:spMkLst>
            <pc:docMk/>
            <pc:sldMk cId="3050928668" sldId="398"/>
            <ac:spMk id="3" creationId="{9BD02A87-2661-C325-B523-F3BDDE603731}"/>
          </ac:spMkLst>
        </pc:spChg>
      </pc:sldChg>
      <pc:sldChg chg="modSp mod">
        <pc:chgData name="Sara Malakoff" userId="1b880158-51be-4e2e-a40c-657df873ba37" providerId="ADAL" clId="{0F0528F8-E0F2-40F6-A473-AF8AEB0C725F}" dt="2024-07-02T18:23:19.625" v="159" actId="20577"/>
        <pc:sldMkLst>
          <pc:docMk/>
          <pc:sldMk cId="1112552089" sldId="402"/>
        </pc:sldMkLst>
        <pc:spChg chg="mod">
          <ac:chgData name="Sara Malakoff" userId="1b880158-51be-4e2e-a40c-657df873ba37" providerId="ADAL" clId="{0F0528F8-E0F2-40F6-A473-AF8AEB0C725F}" dt="2024-07-02T18:23:19.625" v="159" actId="20577"/>
          <ac:spMkLst>
            <pc:docMk/>
            <pc:sldMk cId="1112552089" sldId="402"/>
            <ac:spMk id="3" creationId="{9BD02A87-2661-C325-B523-F3BDDE603731}"/>
          </ac:spMkLst>
        </pc:spChg>
      </pc:sldChg>
      <pc:sldChg chg="modSp mod">
        <pc:chgData name="Sara Malakoff" userId="1b880158-51be-4e2e-a40c-657df873ba37" providerId="ADAL" clId="{0F0528F8-E0F2-40F6-A473-AF8AEB0C725F}" dt="2024-07-02T19:02:51.003" v="171" actId="20577"/>
        <pc:sldMkLst>
          <pc:docMk/>
          <pc:sldMk cId="2822907470" sldId="406"/>
        </pc:sldMkLst>
        <pc:spChg chg="mod">
          <ac:chgData name="Sara Malakoff" userId="1b880158-51be-4e2e-a40c-657df873ba37" providerId="ADAL" clId="{0F0528F8-E0F2-40F6-A473-AF8AEB0C725F}" dt="2024-07-02T19:02:51.003" v="171" actId="20577"/>
          <ac:spMkLst>
            <pc:docMk/>
            <pc:sldMk cId="2822907470" sldId="406"/>
            <ac:spMk id="3" creationId="{9BD02A87-2661-C325-B523-F3BDDE603731}"/>
          </ac:spMkLst>
        </pc:spChg>
      </pc:sldChg>
      <pc:sldChg chg="addCm modCm">
        <pc:chgData name="Sara Malakoff" userId="1b880158-51be-4e2e-a40c-657df873ba37" providerId="ADAL" clId="{0F0528F8-E0F2-40F6-A473-AF8AEB0C725F}" dt="2024-07-02T18:49:05.394" v="161"/>
        <pc:sldMkLst>
          <pc:docMk/>
          <pc:sldMk cId="1952463258" sldId="411"/>
        </pc:sldMkLst>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0F0528F8-E0F2-40F6-A473-AF8AEB0C725F}" dt="2024-07-02T18:49:05.394" v="161"/>
              <pc2:cmMkLst xmlns:pc2="http://schemas.microsoft.com/office/powerpoint/2019/9/main/command">
                <pc:docMk/>
                <pc:sldMk cId="1952463258" sldId="411"/>
                <pc2:cmMk id="{99798628-2A46-4463-BD53-B4F238589198}"/>
              </pc2:cmMkLst>
            </pc226:cmChg>
          </p:ext>
        </pc:extLst>
      </pc:sldChg>
      <pc:sldChg chg="addCm">
        <pc:chgData name="Sara Malakoff" userId="1b880158-51be-4e2e-a40c-657df873ba37" providerId="ADAL" clId="{0F0528F8-E0F2-40F6-A473-AF8AEB0C725F}" dt="2024-07-02T18:50:32.328" v="162"/>
        <pc:sldMkLst>
          <pc:docMk/>
          <pc:sldMk cId="1033542262" sldId="413"/>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0F0528F8-E0F2-40F6-A473-AF8AEB0C725F}" dt="2024-07-02T18:50:32.328" v="162"/>
              <pc2:cmMkLst xmlns:pc2="http://schemas.microsoft.com/office/powerpoint/2019/9/main/command">
                <pc:docMk/>
                <pc:sldMk cId="1033542262" sldId="413"/>
                <pc2:cmMk id="{1C158612-095E-48C8-B91C-60EE3E7EF6B0}"/>
              </pc2:cmMkLst>
            </pc226:cmChg>
          </p:ext>
        </pc:extLst>
      </pc:sldChg>
      <pc:sldChg chg="addCm modCm">
        <pc:chgData name="Sara Malakoff" userId="1b880158-51be-4e2e-a40c-657df873ba37" providerId="ADAL" clId="{0F0528F8-E0F2-40F6-A473-AF8AEB0C725F}" dt="2024-07-02T18:54:15.545" v="164"/>
        <pc:sldMkLst>
          <pc:docMk/>
          <pc:sldMk cId="3752108036" sldId="415"/>
        </pc:sldMkLst>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0F0528F8-E0F2-40F6-A473-AF8AEB0C725F}" dt="2024-07-02T18:54:15.545" v="164"/>
              <pc2:cmMkLst xmlns:pc2="http://schemas.microsoft.com/office/powerpoint/2019/9/main/command">
                <pc:docMk/>
                <pc:sldMk cId="3752108036" sldId="415"/>
                <pc2:cmMk id="{563EB7E0-D42E-47CD-9DEB-1F6272FCC79D}"/>
              </pc2:cmMkLst>
            </pc226:cmChg>
          </p:ext>
        </pc:extLst>
      </pc:sldChg>
      <pc:sldChg chg="modSp mod">
        <pc:chgData name="Sara Malakoff" userId="1b880158-51be-4e2e-a40c-657df873ba37" providerId="ADAL" clId="{0F0528F8-E0F2-40F6-A473-AF8AEB0C725F}" dt="2024-07-02T19:01:37.673" v="168" actId="20577"/>
        <pc:sldMkLst>
          <pc:docMk/>
          <pc:sldMk cId="224556075" sldId="421"/>
        </pc:sldMkLst>
        <pc:spChg chg="mod">
          <ac:chgData name="Sara Malakoff" userId="1b880158-51be-4e2e-a40c-657df873ba37" providerId="ADAL" clId="{0F0528F8-E0F2-40F6-A473-AF8AEB0C725F}" dt="2024-07-02T19:01:37.673" v="168" actId="20577"/>
          <ac:spMkLst>
            <pc:docMk/>
            <pc:sldMk cId="224556075" sldId="421"/>
            <ac:spMk id="3" creationId="{9BD02A87-2661-C325-B523-F3BDDE603731}"/>
          </ac:spMkLst>
        </pc:spChg>
      </pc:sldChg>
      <pc:sldChg chg="modSp mod">
        <pc:chgData name="Sara Malakoff" userId="1b880158-51be-4e2e-a40c-657df873ba37" providerId="ADAL" clId="{0F0528F8-E0F2-40F6-A473-AF8AEB0C725F}" dt="2024-07-02T19:12:47.416" v="186" actId="14100"/>
        <pc:sldMkLst>
          <pc:docMk/>
          <pc:sldMk cId="3632998631" sldId="426"/>
        </pc:sldMkLst>
        <pc:spChg chg="mod">
          <ac:chgData name="Sara Malakoff" userId="1b880158-51be-4e2e-a40c-657df873ba37" providerId="ADAL" clId="{0F0528F8-E0F2-40F6-A473-AF8AEB0C725F}" dt="2024-07-02T19:12:47.416" v="186" actId="14100"/>
          <ac:spMkLst>
            <pc:docMk/>
            <pc:sldMk cId="3632998631" sldId="426"/>
            <ac:spMk id="3" creationId="{9BD02A87-2661-C325-B523-F3BDDE603731}"/>
          </ac:spMkLst>
        </pc:spChg>
      </pc:sldChg>
    </pc:docChg>
  </pc:docChgLst>
  <pc:docChgLst>
    <pc:chgData name="Amy Agarwal" userId="5e5efb22-f956-43f6-af2a-d8069f8c9622" providerId="ADAL" clId="{68C5D53B-D7CE-4442-873D-5D63123E0C14}"/>
    <pc:docChg chg="undo custSel addSld modSld">
      <pc:chgData name="Amy Agarwal" userId="5e5efb22-f956-43f6-af2a-d8069f8c9622" providerId="ADAL" clId="{68C5D53B-D7CE-4442-873D-5D63123E0C14}" dt="2024-04-29T13:47:22.990" v="1830" actId="20577"/>
      <pc:docMkLst>
        <pc:docMk/>
      </pc:docMkLst>
      <pc:sldChg chg="modSp mod delCm">
        <pc:chgData name="Amy Agarwal" userId="5e5efb22-f956-43f6-af2a-d8069f8c9622" providerId="ADAL" clId="{68C5D53B-D7CE-4442-873D-5D63123E0C14}" dt="2024-04-17T14:11:31.771" v="3" actId="403"/>
        <pc:sldMkLst>
          <pc:docMk/>
          <pc:sldMk cId="3140156242" sldId="314"/>
        </pc:sldMkLst>
        <pc:spChg chg="mod">
          <ac:chgData name="Amy Agarwal" userId="5e5efb22-f956-43f6-af2a-d8069f8c9622" providerId="ADAL" clId="{68C5D53B-D7CE-4442-873D-5D63123E0C14}" dt="2024-04-17T14:11:31.771" v="3" actId="403"/>
          <ac:spMkLst>
            <pc:docMk/>
            <pc:sldMk cId="3140156242" sldId="314"/>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68C5D53B-D7CE-4442-873D-5D63123E0C14}" dt="2024-04-17T14:11:15.416" v="1"/>
              <pc2:cmMkLst xmlns:pc2="http://schemas.microsoft.com/office/powerpoint/2019/9/main/command">
                <pc:docMk/>
                <pc:sldMk cId="3140156242" sldId="314"/>
                <pc2:cmMk id="{700A0258-AD4B-456B-88FF-DC83838D571D}"/>
              </pc2:cmMkLst>
            </pc226:cmChg>
          </p:ext>
        </pc:extLst>
      </pc:sldChg>
      <pc:sldChg chg="modSp mod">
        <pc:chgData name="Amy Agarwal" userId="5e5efb22-f956-43f6-af2a-d8069f8c9622" providerId="ADAL" clId="{68C5D53B-D7CE-4442-873D-5D63123E0C14}" dt="2024-04-29T12:39:51.489" v="1339" actId="113"/>
        <pc:sldMkLst>
          <pc:docMk/>
          <pc:sldMk cId="1688876533" sldId="342"/>
        </pc:sldMkLst>
        <pc:spChg chg="mod">
          <ac:chgData name="Amy Agarwal" userId="5e5efb22-f956-43f6-af2a-d8069f8c9622" providerId="ADAL" clId="{68C5D53B-D7CE-4442-873D-5D63123E0C14}" dt="2024-04-29T12:39:51.489" v="1339" actId="113"/>
          <ac:spMkLst>
            <pc:docMk/>
            <pc:sldMk cId="1688876533" sldId="342"/>
            <ac:spMk id="3" creationId="{9BD02A87-2661-C325-B523-F3BDDE603731}"/>
          </ac:spMkLst>
        </pc:spChg>
      </pc:sldChg>
      <pc:sldChg chg="modSp mod">
        <pc:chgData name="Amy Agarwal" userId="5e5efb22-f956-43f6-af2a-d8069f8c9622" providerId="ADAL" clId="{68C5D53B-D7CE-4442-873D-5D63123E0C14}" dt="2024-04-29T12:40:03.940" v="1340" actId="948"/>
        <pc:sldMkLst>
          <pc:docMk/>
          <pc:sldMk cId="298454672" sldId="343"/>
        </pc:sldMkLst>
        <pc:spChg chg="mod">
          <ac:chgData name="Amy Agarwal" userId="5e5efb22-f956-43f6-af2a-d8069f8c9622" providerId="ADAL" clId="{68C5D53B-D7CE-4442-873D-5D63123E0C14}" dt="2024-04-29T12:40:03.940" v="1340" actId="948"/>
          <ac:spMkLst>
            <pc:docMk/>
            <pc:sldMk cId="298454672" sldId="343"/>
            <ac:spMk id="3" creationId="{9BD02A87-2661-C325-B523-F3BDDE603731}"/>
          </ac:spMkLst>
        </pc:spChg>
      </pc:sldChg>
      <pc:sldChg chg="modSp mod delCm modCm">
        <pc:chgData name="Amy Agarwal" userId="5e5efb22-f956-43f6-af2a-d8069f8c9622" providerId="ADAL" clId="{68C5D53B-D7CE-4442-873D-5D63123E0C14}" dt="2024-04-29T13:44:18.623" v="1712" actId="20577"/>
        <pc:sldMkLst>
          <pc:docMk/>
          <pc:sldMk cId="1376144014" sldId="344"/>
        </pc:sldMkLst>
        <pc:spChg chg="mod">
          <ac:chgData name="Amy Agarwal" userId="5e5efb22-f956-43f6-af2a-d8069f8c9622" providerId="ADAL" clId="{68C5D53B-D7CE-4442-873D-5D63123E0C14}" dt="2024-04-29T13:44:18.623" v="1712" actId="20577"/>
          <ac:spMkLst>
            <pc:docMk/>
            <pc:sldMk cId="1376144014" sldId="344"/>
            <ac:spMk id="3" creationId="{9BD02A87-2661-C325-B523-F3BDDE603731}"/>
          </ac:spMkLst>
        </pc:spChg>
        <pc:extLst>
          <p:ext xmlns:p="http://schemas.openxmlformats.org/presentationml/2006/main" uri="{D6D511B9-2390-475A-947B-AFAB55BFBCF1}">
            <pc226:cmChg xmlns:pc226="http://schemas.microsoft.com/office/powerpoint/2022/06/main/command" chg="del mod">
              <pc226:chgData name="Amy Agarwal" userId="5e5efb22-f956-43f6-af2a-d8069f8c9622" providerId="ADAL" clId="{68C5D53B-D7CE-4442-873D-5D63123E0C14}" dt="2024-04-17T16:17:52.899" v="900"/>
              <pc2:cmMkLst xmlns:pc2="http://schemas.microsoft.com/office/powerpoint/2019/9/main/command">
                <pc:docMk/>
                <pc:sldMk cId="1376144014" sldId="344"/>
                <pc2:cmMk id="{B35189A8-D5BA-4E90-90CC-B6FECFBC3BD2}"/>
              </pc2:cmMkLst>
            </pc226:cmChg>
          </p:ext>
        </pc:extLst>
      </pc:sldChg>
      <pc:sldChg chg="modSp mod delCm modCm">
        <pc:chgData name="Amy Agarwal" userId="5e5efb22-f956-43f6-af2a-d8069f8c9622" providerId="ADAL" clId="{68C5D53B-D7CE-4442-873D-5D63123E0C14}" dt="2024-04-29T12:41:53.113" v="1361" actId="114"/>
        <pc:sldMkLst>
          <pc:docMk/>
          <pc:sldMk cId="1779335150" sldId="345"/>
        </pc:sldMkLst>
        <pc:spChg chg="mod">
          <ac:chgData name="Amy Agarwal" userId="5e5efb22-f956-43f6-af2a-d8069f8c9622" providerId="ADAL" clId="{68C5D53B-D7CE-4442-873D-5D63123E0C14}" dt="2024-04-29T12:41:53.113" v="1361" actId="114"/>
          <ac:spMkLst>
            <pc:docMk/>
            <pc:sldMk cId="1779335150" sldId="345"/>
            <ac:spMk id="3" creationId="{9BD02A87-2661-C325-B523-F3BDDE603731}"/>
          </ac:spMkLst>
        </pc:spChg>
        <pc:extLst>
          <p:ext xmlns:p="http://schemas.openxmlformats.org/presentationml/2006/main" uri="{D6D511B9-2390-475A-947B-AFAB55BFBCF1}">
            <pc226:cmChg xmlns:pc226="http://schemas.microsoft.com/office/powerpoint/2022/06/main/command" chg="del mod">
              <pc226:chgData name="Amy Agarwal" userId="5e5efb22-f956-43f6-af2a-d8069f8c9622" providerId="ADAL" clId="{68C5D53B-D7CE-4442-873D-5D63123E0C14}" dt="2024-04-17T14:27:43.493" v="77"/>
              <pc2:cmMkLst xmlns:pc2="http://schemas.microsoft.com/office/powerpoint/2019/9/main/command">
                <pc:docMk/>
                <pc:sldMk cId="1779335150" sldId="345"/>
                <pc2:cmMk id="{BB05FAF2-3A02-49A1-8FF6-7D79C42089AB}"/>
              </pc2:cmMkLst>
            </pc226:cmChg>
          </p:ext>
        </pc:extLst>
      </pc:sldChg>
      <pc:sldChg chg="modSp mod">
        <pc:chgData name="Amy Agarwal" userId="5e5efb22-f956-43f6-af2a-d8069f8c9622" providerId="ADAL" clId="{68C5D53B-D7CE-4442-873D-5D63123E0C14}" dt="2024-04-29T12:40:48.352" v="1355" actId="20577"/>
        <pc:sldMkLst>
          <pc:docMk/>
          <pc:sldMk cId="4285747821" sldId="384"/>
        </pc:sldMkLst>
        <pc:spChg chg="mod">
          <ac:chgData name="Amy Agarwal" userId="5e5efb22-f956-43f6-af2a-d8069f8c9622" providerId="ADAL" clId="{68C5D53B-D7CE-4442-873D-5D63123E0C14}" dt="2024-04-29T12:40:48.352" v="1355" actId="20577"/>
          <ac:spMkLst>
            <pc:docMk/>
            <pc:sldMk cId="4285747821" sldId="384"/>
            <ac:spMk id="3" creationId="{9BD02A87-2661-C325-B523-F3BDDE603731}"/>
          </ac:spMkLst>
        </pc:spChg>
      </pc:sldChg>
      <pc:sldChg chg="modSp mod">
        <pc:chgData name="Amy Agarwal" userId="5e5efb22-f956-43f6-af2a-d8069f8c9622" providerId="ADAL" clId="{68C5D53B-D7CE-4442-873D-5D63123E0C14}" dt="2024-04-29T13:44:36.179" v="1719" actId="20577"/>
        <pc:sldMkLst>
          <pc:docMk/>
          <pc:sldMk cId="2042935423" sldId="385"/>
        </pc:sldMkLst>
        <pc:spChg chg="mod">
          <ac:chgData name="Amy Agarwal" userId="5e5efb22-f956-43f6-af2a-d8069f8c9622" providerId="ADAL" clId="{68C5D53B-D7CE-4442-873D-5D63123E0C14}" dt="2024-04-29T13:44:36.179" v="1719" actId="20577"/>
          <ac:spMkLst>
            <pc:docMk/>
            <pc:sldMk cId="2042935423" sldId="385"/>
            <ac:spMk id="3" creationId="{9BD02A87-2661-C325-B523-F3BDDE603731}"/>
          </ac:spMkLst>
        </pc:spChg>
      </pc:sldChg>
      <pc:sldChg chg="modSp mod">
        <pc:chgData name="Amy Agarwal" userId="5e5efb22-f956-43f6-af2a-d8069f8c9622" providerId="ADAL" clId="{68C5D53B-D7CE-4442-873D-5D63123E0C14}" dt="2024-04-29T12:43:28.736" v="1376" actId="21"/>
        <pc:sldMkLst>
          <pc:docMk/>
          <pc:sldMk cId="2817673282" sldId="386"/>
        </pc:sldMkLst>
        <pc:spChg chg="mod">
          <ac:chgData name="Amy Agarwal" userId="5e5efb22-f956-43f6-af2a-d8069f8c9622" providerId="ADAL" clId="{68C5D53B-D7CE-4442-873D-5D63123E0C14}" dt="2024-04-29T12:43:28.736" v="1376" actId="21"/>
          <ac:spMkLst>
            <pc:docMk/>
            <pc:sldMk cId="2817673282" sldId="386"/>
            <ac:spMk id="3" creationId="{9BD02A87-2661-C325-B523-F3BDDE603731}"/>
          </ac:spMkLst>
        </pc:spChg>
      </pc:sldChg>
      <pc:sldChg chg="modSp mod">
        <pc:chgData name="Amy Agarwal" userId="5e5efb22-f956-43f6-af2a-d8069f8c9622" providerId="ADAL" clId="{68C5D53B-D7CE-4442-873D-5D63123E0C14}" dt="2024-04-29T13:14:04.190" v="1439" actId="1076"/>
        <pc:sldMkLst>
          <pc:docMk/>
          <pc:sldMk cId="1886453275" sldId="387"/>
        </pc:sldMkLst>
        <pc:spChg chg="mod">
          <ac:chgData name="Amy Agarwal" userId="5e5efb22-f956-43f6-af2a-d8069f8c9622" providerId="ADAL" clId="{68C5D53B-D7CE-4442-873D-5D63123E0C14}" dt="2024-04-29T13:14:04.190" v="1439" actId="1076"/>
          <ac:spMkLst>
            <pc:docMk/>
            <pc:sldMk cId="1886453275" sldId="387"/>
            <ac:spMk id="3" creationId="{9BD02A87-2661-C325-B523-F3BDDE603731}"/>
          </ac:spMkLst>
        </pc:spChg>
      </pc:sldChg>
      <pc:sldChg chg="modSp mod">
        <pc:chgData name="Amy Agarwal" userId="5e5efb22-f956-43f6-af2a-d8069f8c9622" providerId="ADAL" clId="{68C5D53B-D7CE-4442-873D-5D63123E0C14}" dt="2024-04-29T13:13:43.551" v="1437" actId="20577"/>
        <pc:sldMkLst>
          <pc:docMk/>
          <pc:sldMk cId="1667914162" sldId="388"/>
        </pc:sldMkLst>
        <pc:spChg chg="mod">
          <ac:chgData name="Amy Agarwal" userId="5e5efb22-f956-43f6-af2a-d8069f8c9622" providerId="ADAL" clId="{68C5D53B-D7CE-4442-873D-5D63123E0C14}" dt="2024-04-29T13:13:43.551" v="1437" actId="20577"/>
          <ac:spMkLst>
            <pc:docMk/>
            <pc:sldMk cId="1667914162" sldId="388"/>
            <ac:spMk id="3" creationId="{9BD02A87-2661-C325-B523-F3BDDE603731}"/>
          </ac:spMkLst>
        </pc:spChg>
      </pc:sldChg>
      <pc:sldChg chg="modSp mod delCm">
        <pc:chgData name="Amy Agarwal" userId="5e5efb22-f956-43f6-af2a-d8069f8c9622" providerId="ADAL" clId="{68C5D53B-D7CE-4442-873D-5D63123E0C14}" dt="2024-04-29T13:22:12.413" v="1486" actId="1076"/>
        <pc:sldMkLst>
          <pc:docMk/>
          <pc:sldMk cId="3429295214" sldId="389"/>
        </pc:sldMkLst>
        <pc:spChg chg="mod">
          <ac:chgData name="Amy Agarwal" userId="5e5efb22-f956-43f6-af2a-d8069f8c9622" providerId="ADAL" clId="{68C5D53B-D7CE-4442-873D-5D63123E0C14}" dt="2024-04-29T13:22:12.413" v="1486" actId="1076"/>
          <ac:spMkLst>
            <pc:docMk/>
            <pc:sldMk cId="3429295214" sldId="389"/>
            <ac:spMk id="3" creationId="{9BD02A87-2661-C325-B523-F3BDDE603731}"/>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68C5D53B-D7CE-4442-873D-5D63123E0C14}" dt="2024-04-17T14:40:00.937" v="473"/>
              <pc2:cmMkLst xmlns:pc2="http://schemas.microsoft.com/office/powerpoint/2019/9/main/command">
                <pc:docMk/>
                <pc:sldMk cId="3429295214" sldId="389"/>
                <pc2:cmMk id="{8CC95873-389E-4DE0-A5CA-1E5F46B49848}"/>
              </pc2:cmMkLst>
            </pc226:cmChg>
          </p:ext>
        </pc:extLst>
      </pc:sldChg>
      <pc:sldChg chg="modSp mod">
        <pc:chgData name="Amy Agarwal" userId="5e5efb22-f956-43f6-af2a-d8069f8c9622" providerId="ADAL" clId="{68C5D53B-D7CE-4442-873D-5D63123E0C14}" dt="2024-04-29T13:18:36.678" v="1458" actId="20577"/>
        <pc:sldMkLst>
          <pc:docMk/>
          <pc:sldMk cId="3994857526" sldId="390"/>
        </pc:sldMkLst>
        <pc:spChg chg="mod">
          <ac:chgData name="Amy Agarwal" userId="5e5efb22-f956-43f6-af2a-d8069f8c9622" providerId="ADAL" clId="{68C5D53B-D7CE-4442-873D-5D63123E0C14}" dt="2024-04-29T13:18:36.678" v="1458" actId="20577"/>
          <ac:spMkLst>
            <pc:docMk/>
            <pc:sldMk cId="3994857526" sldId="390"/>
            <ac:spMk id="3" creationId="{9BD02A87-2661-C325-B523-F3BDDE603731}"/>
          </ac:spMkLst>
        </pc:spChg>
      </pc:sldChg>
      <pc:sldChg chg="modSp mod">
        <pc:chgData name="Amy Agarwal" userId="5e5efb22-f956-43f6-af2a-d8069f8c9622" providerId="ADAL" clId="{68C5D53B-D7CE-4442-873D-5D63123E0C14}" dt="2024-04-29T13:17:14.052" v="1452" actId="20577"/>
        <pc:sldMkLst>
          <pc:docMk/>
          <pc:sldMk cId="377699631" sldId="391"/>
        </pc:sldMkLst>
        <pc:spChg chg="mod">
          <ac:chgData name="Amy Agarwal" userId="5e5efb22-f956-43f6-af2a-d8069f8c9622" providerId="ADAL" clId="{68C5D53B-D7CE-4442-873D-5D63123E0C14}" dt="2024-04-29T13:17:14.052" v="1452" actId="20577"/>
          <ac:spMkLst>
            <pc:docMk/>
            <pc:sldMk cId="377699631" sldId="391"/>
            <ac:spMk id="3" creationId="{9BD02A87-2661-C325-B523-F3BDDE603731}"/>
          </ac:spMkLst>
        </pc:spChg>
      </pc:sldChg>
      <pc:sldChg chg="modSp mod">
        <pc:chgData name="Amy Agarwal" userId="5e5efb22-f956-43f6-af2a-d8069f8c9622" providerId="ADAL" clId="{68C5D53B-D7CE-4442-873D-5D63123E0C14}" dt="2024-04-29T12:45:04.143" v="1430" actId="20577"/>
        <pc:sldMkLst>
          <pc:docMk/>
          <pc:sldMk cId="4017709590" sldId="392"/>
        </pc:sldMkLst>
        <pc:spChg chg="mod">
          <ac:chgData name="Amy Agarwal" userId="5e5efb22-f956-43f6-af2a-d8069f8c9622" providerId="ADAL" clId="{68C5D53B-D7CE-4442-873D-5D63123E0C14}" dt="2024-04-29T12:45:04.143" v="1430" actId="20577"/>
          <ac:spMkLst>
            <pc:docMk/>
            <pc:sldMk cId="4017709590" sldId="392"/>
            <ac:spMk id="3" creationId="{9BD02A87-2661-C325-B523-F3BDDE603731}"/>
          </ac:spMkLst>
        </pc:spChg>
      </pc:sldChg>
      <pc:sldChg chg="modSp mod delCm">
        <pc:chgData name="Amy Agarwal" userId="5e5efb22-f956-43f6-af2a-d8069f8c9622" providerId="ADAL" clId="{68C5D53B-D7CE-4442-873D-5D63123E0C14}" dt="2024-04-17T14:48:06.991" v="514" actId="1076"/>
        <pc:sldMkLst>
          <pc:docMk/>
          <pc:sldMk cId="2862464335" sldId="394"/>
        </pc:sldMkLst>
        <pc:spChg chg="mod">
          <ac:chgData name="Amy Agarwal" userId="5e5efb22-f956-43f6-af2a-d8069f8c9622" providerId="ADAL" clId="{68C5D53B-D7CE-4442-873D-5D63123E0C14}" dt="2024-04-17T14:48:06.991" v="514" actId="1076"/>
          <ac:spMkLst>
            <pc:docMk/>
            <pc:sldMk cId="2862464335" sldId="394"/>
            <ac:spMk id="4" creationId="{56EB717F-522C-5642-F14C-873F988E4CB7}"/>
          </ac:spMkLst>
        </pc:spChg>
        <pc:spChg chg="mod">
          <ac:chgData name="Amy Agarwal" userId="5e5efb22-f956-43f6-af2a-d8069f8c9622" providerId="ADAL" clId="{68C5D53B-D7CE-4442-873D-5D63123E0C14}" dt="2024-04-17T14:47:56.250" v="512" actId="14100"/>
          <ac:spMkLst>
            <pc:docMk/>
            <pc:sldMk cId="2862464335" sldId="394"/>
            <ac:spMk id="5" creationId="{5D5D98D3-DFEA-1A0C-4655-A87898381AE8}"/>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68C5D53B-D7CE-4442-873D-5D63123E0C14}" dt="2024-04-17T14:41:09.175" v="503"/>
              <pc2:cmMkLst xmlns:pc2="http://schemas.microsoft.com/office/powerpoint/2019/9/main/command">
                <pc:docMk/>
                <pc:sldMk cId="2862464335" sldId="394"/>
                <pc2:cmMk id="{0F4F0BE9-CD23-4E7A-A2A2-07C91FB95920}"/>
              </pc2:cmMkLst>
            </pc226:cmChg>
          </p:ext>
        </pc:extLst>
      </pc:sldChg>
      <pc:sldChg chg="modSp mod">
        <pc:chgData name="Amy Agarwal" userId="5e5efb22-f956-43f6-af2a-d8069f8c9622" providerId="ADAL" clId="{68C5D53B-D7CE-4442-873D-5D63123E0C14}" dt="2024-04-29T13:22:53.265" v="1510" actId="20577"/>
        <pc:sldMkLst>
          <pc:docMk/>
          <pc:sldMk cId="528064398" sldId="395"/>
        </pc:sldMkLst>
        <pc:spChg chg="mod">
          <ac:chgData name="Amy Agarwal" userId="5e5efb22-f956-43f6-af2a-d8069f8c9622" providerId="ADAL" clId="{68C5D53B-D7CE-4442-873D-5D63123E0C14}" dt="2024-04-29T13:22:53.265" v="1510" actId="20577"/>
          <ac:spMkLst>
            <pc:docMk/>
            <pc:sldMk cId="528064398" sldId="395"/>
            <ac:spMk id="3" creationId="{9BD02A87-2661-C325-B523-F3BDDE603731}"/>
          </ac:spMkLst>
        </pc:spChg>
      </pc:sldChg>
      <pc:sldChg chg="modSp mod">
        <pc:chgData name="Amy Agarwal" userId="5e5efb22-f956-43f6-af2a-d8069f8c9622" providerId="ADAL" clId="{68C5D53B-D7CE-4442-873D-5D63123E0C14}" dt="2024-04-29T13:24:19.091" v="1511" actId="948"/>
        <pc:sldMkLst>
          <pc:docMk/>
          <pc:sldMk cId="3837460794" sldId="396"/>
        </pc:sldMkLst>
        <pc:spChg chg="mod">
          <ac:chgData name="Amy Agarwal" userId="5e5efb22-f956-43f6-af2a-d8069f8c9622" providerId="ADAL" clId="{68C5D53B-D7CE-4442-873D-5D63123E0C14}" dt="2024-04-29T13:24:19.091" v="1511" actId="948"/>
          <ac:spMkLst>
            <pc:docMk/>
            <pc:sldMk cId="3837460794" sldId="396"/>
            <ac:spMk id="3" creationId="{9BD02A87-2661-C325-B523-F3BDDE603731}"/>
          </ac:spMkLst>
        </pc:spChg>
      </pc:sldChg>
      <pc:sldChg chg="modSp mod">
        <pc:chgData name="Amy Agarwal" userId="5e5efb22-f956-43f6-af2a-d8069f8c9622" providerId="ADAL" clId="{68C5D53B-D7CE-4442-873D-5D63123E0C14}" dt="2024-04-29T13:26:40.460" v="1512" actId="1076"/>
        <pc:sldMkLst>
          <pc:docMk/>
          <pc:sldMk cId="268494182" sldId="397"/>
        </pc:sldMkLst>
        <pc:spChg chg="mod">
          <ac:chgData name="Amy Agarwal" userId="5e5efb22-f956-43f6-af2a-d8069f8c9622" providerId="ADAL" clId="{68C5D53B-D7CE-4442-873D-5D63123E0C14}" dt="2024-04-29T13:26:40.460" v="1512" actId="1076"/>
          <ac:spMkLst>
            <pc:docMk/>
            <pc:sldMk cId="268494182" sldId="397"/>
            <ac:spMk id="3" creationId="{9BD02A87-2661-C325-B523-F3BDDE603731}"/>
          </ac:spMkLst>
        </pc:spChg>
      </pc:sldChg>
      <pc:sldChg chg="modSp mod delCm modCm">
        <pc:chgData name="Amy Agarwal" userId="5e5efb22-f956-43f6-af2a-d8069f8c9622" providerId="ADAL" clId="{68C5D53B-D7CE-4442-873D-5D63123E0C14}" dt="2024-04-29T13:27:24.526" v="1513" actId="20577"/>
        <pc:sldMkLst>
          <pc:docMk/>
          <pc:sldMk cId="3050928668" sldId="398"/>
        </pc:sldMkLst>
        <pc:spChg chg="mod">
          <ac:chgData name="Amy Agarwal" userId="5e5efb22-f956-43f6-af2a-d8069f8c9622" providerId="ADAL" clId="{68C5D53B-D7CE-4442-873D-5D63123E0C14}" dt="2024-04-29T13:27:24.526" v="1513" actId="20577"/>
          <ac:spMkLst>
            <pc:docMk/>
            <pc:sldMk cId="3050928668" sldId="398"/>
            <ac:spMk id="3" creationId="{9BD02A87-2661-C325-B523-F3BDDE603731}"/>
          </ac:spMkLst>
        </pc:spChg>
        <pc:extLst>
          <p:ext xmlns:p="http://schemas.openxmlformats.org/presentationml/2006/main" uri="{D6D511B9-2390-475A-947B-AFAB55BFBCF1}">
            <pc226:cmChg xmlns:pc226="http://schemas.microsoft.com/office/powerpoint/2022/06/main/command" chg="del mod">
              <pc226:chgData name="Amy Agarwal" userId="5e5efb22-f956-43f6-af2a-d8069f8c9622" providerId="ADAL" clId="{68C5D53B-D7CE-4442-873D-5D63123E0C14}" dt="2024-04-17T14:51:02.647" v="579"/>
              <pc2:cmMkLst xmlns:pc2="http://schemas.microsoft.com/office/powerpoint/2019/9/main/command">
                <pc:docMk/>
                <pc:sldMk cId="3050928668" sldId="398"/>
                <pc2:cmMk id="{7B1E6AB8-6B32-42FF-9475-6FF7F8636DB7}"/>
              </pc2:cmMkLst>
            </pc226:cmChg>
          </p:ext>
        </pc:extLst>
      </pc:sldChg>
      <pc:sldChg chg="modSp mod">
        <pc:chgData name="Amy Agarwal" userId="5e5efb22-f956-43f6-af2a-d8069f8c9622" providerId="ADAL" clId="{68C5D53B-D7CE-4442-873D-5D63123E0C14}" dt="2024-04-29T13:27:49.238" v="1517" actId="403"/>
        <pc:sldMkLst>
          <pc:docMk/>
          <pc:sldMk cId="2129480175" sldId="399"/>
        </pc:sldMkLst>
        <pc:spChg chg="mod">
          <ac:chgData name="Amy Agarwal" userId="5e5efb22-f956-43f6-af2a-d8069f8c9622" providerId="ADAL" clId="{68C5D53B-D7CE-4442-873D-5D63123E0C14}" dt="2024-04-29T13:27:49.238" v="1517" actId="403"/>
          <ac:spMkLst>
            <pc:docMk/>
            <pc:sldMk cId="2129480175" sldId="399"/>
            <ac:spMk id="3" creationId="{9BD02A87-2661-C325-B523-F3BDDE603731}"/>
          </ac:spMkLst>
        </pc:spChg>
      </pc:sldChg>
      <pc:sldChg chg="modSp mod">
        <pc:chgData name="Amy Agarwal" userId="5e5efb22-f956-43f6-af2a-d8069f8c9622" providerId="ADAL" clId="{68C5D53B-D7CE-4442-873D-5D63123E0C14}" dt="2024-04-29T13:28:54.240" v="1558" actId="20577"/>
        <pc:sldMkLst>
          <pc:docMk/>
          <pc:sldMk cId="1309972431" sldId="400"/>
        </pc:sldMkLst>
        <pc:spChg chg="mod">
          <ac:chgData name="Amy Agarwal" userId="5e5efb22-f956-43f6-af2a-d8069f8c9622" providerId="ADAL" clId="{68C5D53B-D7CE-4442-873D-5D63123E0C14}" dt="2024-04-29T13:28:54.240" v="1558" actId="20577"/>
          <ac:spMkLst>
            <pc:docMk/>
            <pc:sldMk cId="1309972431" sldId="400"/>
            <ac:spMk id="3" creationId="{9BD02A87-2661-C325-B523-F3BDDE603731}"/>
          </ac:spMkLst>
        </pc:spChg>
      </pc:sldChg>
      <pc:sldChg chg="modSp mod">
        <pc:chgData name="Amy Agarwal" userId="5e5efb22-f956-43f6-af2a-d8069f8c9622" providerId="ADAL" clId="{68C5D53B-D7CE-4442-873D-5D63123E0C14}" dt="2024-04-29T13:29:09.454" v="1559" actId="14100"/>
        <pc:sldMkLst>
          <pc:docMk/>
          <pc:sldMk cId="1112552089" sldId="402"/>
        </pc:sldMkLst>
        <pc:spChg chg="mod">
          <ac:chgData name="Amy Agarwal" userId="5e5efb22-f956-43f6-af2a-d8069f8c9622" providerId="ADAL" clId="{68C5D53B-D7CE-4442-873D-5D63123E0C14}" dt="2024-04-29T13:29:09.454" v="1559" actId="14100"/>
          <ac:spMkLst>
            <pc:docMk/>
            <pc:sldMk cId="1112552089" sldId="402"/>
            <ac:spMk id="3" creationId="{9BD02A87-2661-C325-B523-F3BDDE603731}"/>
          </ac:spMkLst>
        </pc:spChg>
      </pc:sldChg>
      <pc:sldChg chg="modSp mod">
        <pc:chgData name="Amy Agarwal" userId="5e5efb22-f956-43f6-af2a-d8069f8c9622" providerId="ADAL" clId="{68C5D53B-D7CE-4442-873D-5D63123E0C14}" dt="2024-04-29T13:30:29.746" v="1561" actId="20577"/>
        <pc:sldMkLst>
          <pc:docMk/>
          <pc:sldMk cId="752258732" sldId="403"/>
        </pc:sldMkLst>
        <pc:spChg chg="mod">
          <ac:chgData name="Amy Agarwal" userId="5e5efb22-f956-43f6-af2a-d8069f8c9622" providerId="ADAL" clId="{68C5D53B-D7CE-4442-873D-5D63123E0C14}" dt="2024-04-29T13:30:29.746" v="1561" actId="20577"/>
          <ac:spMkLst>
            <pc:docMk/>
            <pc:sldMk cId="752258732" sldId="403"/>
            <ac:spMk id="3" creationId="{9BD02A87-2661-C325-B523-F3BDDE603731}"/>
          </ac:spMkLst>
        </pc:spChg>
      </pc:sldChg>
      <pc:sldChg chg="modSp mod">
        <pc:chgData name="Amy Agarwal" userId="5e5efb22-f956-43f6-af2a-d8069f8c9622" providerId="ADAL" clId="{68C5D53B-D7CE-4442-873D-5D63123E0C14}" dt="2024-04-29T13:33:08.051" v="1576" actId="948"/>
        <pc:sldMkLst>
          <pc:docMk/>
          <pc:sldMk cId="2167359900" sldId="404"/>
        </pc:sldMkLst>
        <pc:spChg chg="mod">
          <ac:chgData name="Amy Agarwal" userId="5e5efb22-f956-43f6-af2a-d8069f8c9622" providerId="ADAL" clId="{68C5D53B-D7CE-4442-873D-5D63123E0C14}" dt="2024-04-29T13:33:08.051" v="1576" actId="948"/>
          <ac:spMkLst>
            <pc:docMk/>
            <pc:sldMk cId="2167359900" sldId="404"/>
            <ac:spMk id="3" creationId="{9BD02A87-2661-C325-B523-F3BDDE603731}"/>
          </ac:spMkLst>
        </pc:spChg>
      </pc:sldChg>
      <pc:sldChg chg="modSp mod delCm">
        <pc:chgData name="Amy Agarwal" userId="5e5efb22-f956-43f6-af2a-d8069f8c9622" providerId="ADAL" clId="{68C5D53B-D7CE-4442-873D-5D63123E0C14}" dt="2024-04-29T13:36:19.919" v="1610" actId="20577"/>
        <pc:sldMkLst>
          <pc:docMk/>
          <pc:sldMk cId="2537273100" sldId="405"/>
        </pc:sldMkLst>
        <pc:spChg chg="mod">
          <ac:chgData name="Amy Agarwal" userId="5e5efb22-f956-43f6-af2a-d8069f8c9622" providerId="ADAL" clId="{68C5D53B-D7CE-4442-873D-5D63123E0C14}" dt="2024-04-29T13:36:19.919" v="1610" actId="20577"/>
          <ac:spMkLst>
            <pc:docMk/>
            <pc:sldMk cId="2537273100" sldId="405"/>
            <ac:spMk id="3" creationId="{9BD02A87-2661-C325-B523-F3BDDE603731}"/>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68C5D53B-D7CE-4442-873D-5D63123E0C14}" dt="2024-04-17T16:11:12.590" v="827"/>
              <pc2:cmMkLst xmlns:pc2="http://schemas.microsoft.com/office/powerpoint/2019/9/main/command">
                <pc:docMk/>
                <pc:sldMk cId="2537273100" sldId="405"/>
                <pc2:cmMk id="{1990D84B-9957-40E7-ABE4-D1817CC7EC7A}"/>
              </pc2:cmMkLst>
            </pc226:cmChg>
          </p:ext>
        </pc:extLst>
      </pc:sldChg>
      <pc:sldChg chg="modSp mod delCm modCm">
        <pc:chgData name="Amy Agarwal" userId="5e5efb22-f956-43f6-af2a-d8069f8c9622" providerId="ADAL" clId="{68C5D53B-D7CE-4442-873D-5D63123E0C14}" dt="2024-04-29T13:36:35.763" v="1611" actId="948"/>
        <pc:sldMkLst>
          <pc:docMk/>
          <pc:sldMk cId="2822907470" sldId="406"/>
        </pc:sldMkLst>
        <pc:spChg chg="mod">
          <ac:chgData name="Amy Agarwal" userId="5e5efb22-f956-43f6-af2a-d8069f8c9622" providerId="ADAL" clId="{68C5D53B-D7CE-4442-873D-5D63123E0C14}" dt="2024-04-29T13:36:35.763" v="1611" actId="948"/>
          <ac:spMkLst>
            <pc:docMk/>
            <pc:sldMk cId="2822907470" sldId="406"/>
            <ac:spMk id="3" creationId="{9BD02A87-2661-C325-B523-F3BDDE603731}"/>
          </ac:spMkLst>
        </pc:spChg>
        <pc:extLst>
          <p:ext xmlns:p="http://schemas.openxmlformats.org/presentationml/2006/main" uri="{D6D511B9-2390-475A-947B-AFAB55BFBCF1}">
            <pc226:cmChg xmlns:pc226="http://schemas.microsoft.com/office/powerpoint/2022/06/main/command" chg="del mod">
              <pc226:chgData name="Amy Agarwal" userId="5e5efb22-f956-43f6-af2a-d8069f8c9622" providerId="ADAL" clId="{68C5D53B-D7CE-4442-873D-5D63123E0C14}" dt="2024-04-17T16:12:25.789" v="856"/>
              <pc2:cmMkLst xmlns:pc2="http://schemas.microsoft.com/office/powerpoint/2019/9/main/command">
                <pc:docMk/>
                <pc:sldMk cId="2822907470" sldId="406"/>
                <pc2:cmMk id="{07562B6E-E10C-4CB9-8870-842D4A4C0A3B}"/>
              </pc2:cmMkLst>
            </pc226:cmChg>
          </p:ext>
        </pc:extLst>
      </pc:sldChg>
      <pc:sldChg chg="modSp mod">
        <pc:chgData name="Amy Agarwal" userId="5e5efb22-f956-43f6-af2a-d8069f8c9622" providerId="ADAL" clId="{68C5D53B-D7CE-4442-873D-5D63123E0C14}" dt="2024-04-29T13:38:07.990" v="1635" actId="14100"/>
        <pc:sldMkLst>
          <pc:docMk/>
          <pc:sldMk cId="1791295645" sldId="407"/>
        </pc:sldMkLst>
        <pc:spChg chg="mod">
          <ac:chgData name="Amy Agarwal" userId="5e5efb22-f956-43f6-af2a-d8069f8c9622" providerId="ADAL" clId="{68C5D53B-D7CE-4442-873D-5D63123E0C14}" dt="2024-04-29T13:38:07.990" v="1635" actId="14100"/>
          <ac:spMkLst>
            <pc:docMk/>
            <pc:sldMk cId="1791295645" sldId="407"/>
            <ac:spMk id="3" creationId="{9BD02A87-2661-C325-B523-F3BDDE603731}"/>
          </ac:spMkLst>
        </pc:spChg>
      </pc:sldChg>
      <pc:sldChg chg="modSp mod delCm">
        <pc:chgData name="Amy Agarwal" userId="5e5efb22-f956-43f6-af2a-d8069f8c9622" providerId="ADAL" clId="{68C5D53B-D7CE-4442-873D-5D63123E0C14}" dt="2024-04-29T13:31:18.922" v="1573" actId="20577"/>
        <pc:sldMkLst>
          <pc:docMk/>
          <pc:sldMk cId="480712074" sldId="408"/>
        </pc:sldMkLst>
        <pc:spChg chg="mod">
          <ac:chgData name="Amy Agarwal" userId="5e5efb22-f956-43f6-af2a-d8069f8c9622" providerId="ADAL" clId="{68C5D53B-D7CE-4442-873D-5D63123E0C14}" dt="2024-04-29T13:31:18.922" v="1573" actId="20577"/>
          <ac:spMkLst>
            <pc:docMk/>
            <pc:sldMk cId="480712074" sldId="408"/>
            <ac:spMk id="3" creationId="{9BD02A87-2661-C325-B523-F3BDDE603731}"/>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68C5D53B-D7CE-4442-873D-5D63123E0C14}" dt="2024-04-17T14:59:31.797" v="737"/>
              <pc2:cmMkLst xmlns:pc2="http://schemas.microsoft.com/office/powerpoint/2019/9/main/command">
                <pc:docMk/>
                <pc:sldMk cId="480712074" sldId="408"/>
                <pc2:cmMk id="{8878657B-EE11-416E-BA4D-559B90B1008C}"/>
              </pc2:cmMkLst>
            </pc226:cmChg>
          </p:ext>
        </pc:extLst>
      </pc:sldChg>
      <pc:sldChg chg="modSp mod">
        <pc:chgData name="Amy Agarwal" userId="5e5efb22-f956-43f6-af2a-d8069f8c9622" providerId="ADAL" clId="{68C5D53B-D7CE-4442-873D-5D63123E0C14}" dt="2024-04-29T13:31:49.362" v="1575" actId="14100"/>
        <pc:sldMkLst>
          <pc:docMk/>
          <pc:sldMk cId="663670006" sldId="409"/>
        </pc:sldMkLst>
        <pc:spChg chg="mod">
          <ac:chgData name="Amy Agarwal" userId="5e5efb22-f956-43f6-af2a-d8069f8c9622" providerId="ADAL" clId="{68C5D53B-D7CE-4442-873D-5D63123E0C14}" dt="2024-04-29T13:31:49.362" v="1575" actId="14100"/>
          <ac:spMkLst>
            <pc:docMk/>
            <pc:sldMk cId="663670006" sldId="409"/>
            <ac:spMk id="3" creationId="{9BD02A87-2661-C325-B523-F3BDDE603731}"/>
          </ac:spMkLst>
        </pc:spChg>
      </pc:sldChg>
      <pc:sldChg chg="modSp delCm">
        <pc:chgData name="Amy Agarwal" userId="5e5efb22-f956-43f6-af2a-d8069f8c9622" providerId="ADAL" clId="{68C5D53B-D7CE-4442-873D-5D63123E0C14}" dt="2024-04-17T16:07:09.986" v="782"/>
        <pc:sldMkLst>
          <pc:docMk/>
          <pc:sldMk cId="2898866931" sldId="412"/>
        </pc:sldMkLst>
        <pc:graphicFrameChg chg="mod">
          <ac:chgData name="Amy Agarwal" userId="5e5efb22-f956-43f6-af2a-d8069f8c9622" providerId="ADAL" clId="{68C5D53B-D7CE-4442-873D-5D63123E0C14}" dt="2024-04-17T16:07:07.384" v="781"/>
          <ac:graphicFrameMkLst>
            <pc:docMk/>
            <pc:sldMk cId="2898866931" sldId="412"/>
            <ac:graphicFrameMk id="4" creationId="{EB8BFDCD-A255-DE44-621C-1A5733A70E98}"/>
          </ac:graphicFrameMkLst>
        </pc:graphicFrame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68C5D53B-D7CE-4442-873D-5D63123E0C14}" dt="2024-04-17T16:07:09.986" v="782"/>
              <pc2:cmMkLst xmlns:pc2="http://schemas.microsoft.com/office/powerpoint/2019/9/main/command">
                <pc:docMk/>
                <pc:sldMk cId="2898866931" sldId="412"/>
                <pc2:cmMk id="{5BD9356F-83E7-4EC1-948F-6F1C0D749D70}"/>
              </pc2:cmMkLst>
            </pc226:cmChg>
          </p:ext>
        </pc:extLst>
      </pc:sldChg>
      <pc:sldChg chg="delCm">
        <pc:chgData name="Amy Agarwal" userId="5e5efb22-f956-43f6-af2a-d8069f8c9622" providerId="ADAL" clId="{68C5D53B-D7CE-4442-873D-5D63123E0C14}" dt="2024-04-17T16:07:41.381" v="783"/>
        <pc:sldMkLst>
          <pc:docMk/>
          <pc:sldMk cId="3339516495" sldId="416"/>
        </pc:sldMkLst>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68C5D53B-D7CE-4442-873D-5D63123E0C14}" dt="2024-04-17T16:07:41.381" v="783"/>
              <pc2:cmMkLst xmlns:pc2="http://schemas.microsoft.com/office/powerpoint/2019/9/main/command">
                <pc:docMk/>
                <pc:sldMk cId="3339516495" sldId="416"/>
                <pc2:cmMk id="{2E0433BE-877B-44BB-ADC5-F3C3766CB63F}"/>
              </pc2:cmMkLst>
            </pc226:cmChg>
          </p:ext>
        </pc:extLst>
      </pc:sldChg>
      <pc:sldChg chg="modSp mod">
        <pc:chgData name="Amy Agarwal" userId="5e5efb22-f956-43f6-af2a-d8069f8c9622" providerId="ADAL" clId="{68C5D53B-D7CE-4442-873D-5D63123E0C14}" dt="2024-04-17T16:10:16.461" v="825" actId="20577"/>
        <pc:sldMkLst>
          <pc:docMk/>
          <pc:sldMk cId="224556075" sldId="421"/>
        </pc:sldMkLst>
        <pc:spChg chg="mod">
          <ac:chgData name="Amy Agarwal" userId="5e5efb22-f956-43f6-af2a-d8069f8c9622" providerId="ADAL" clId="{68C5D53B-D7CE-4442-873D-5D63123E0C14}" dt="2024-04-17T16:10:16.461" v="825" actId="20577"/>
          <ac:spMkLst>
            <pc:docMk/>
            <pc:sldMk cId="224556075" sldId="421"/>
            <ac:spMk id="3" creationId="{9BD02A87-2661-C325-B523-F3BDDE603731}"/>
          </ac:spMkLst>
        </pc:spChg>
      </pc:sldChg>
      <pc:sldChg chg="modSp mod">
        <pc:chgData name="Amy Agarwal" userId="5e5efb22-f956-43f6-af2a-d8069f8c9622" providerId="ADAL" clId="{68C5D53B-D7CE-4442-873D-5D63123E0C14}" dt="2024-04-29T13:34:42.128" v="1607" actId="20577"/>
        <pc:sldMkLst>
          <pc:docMk/>
          <pc:sldMk cId="3614509115" sldId="422"/>
        </pc:sldMkLst>
        <pc:spChg chg="mod">
          <ac:chgData name="Amy Agarwal" userId="5e5efb22-f956-43f6-af2a-d8069f8c9622" providerId="ADAL" clId="{68C5D53B-D7CE-4442-873D-5D63123E0C14}" dt="2024-04-29T13:34:42.128" v="1607" actId="20577"/>
          <ac:spMkLst>
            <pc:docMk/>
            <pc:sldMk cId="3614509115" sldId="422"/>
            <ac:spMk id="3" creationId="{9BD02A87-2661-C325-B523-F3BDDE603731}"/>
          </ac:spMkLst>
        </pc:spChg>
      </pc:sldChg>
      <pc:sldChg chg="modSp mod">
        <pc:chgData name="Amy Agarwal" userId="5e5efb22-f956-43f6-af2a-d8069f8c9622" providerId="ADAL" clId="{68C5D53B-D7CE-4442-873D-5D63123E0C14}" dt="2024-04-29T13:39:41.367" v="1679" actId="20577"/>
        <pc:sldMkLst>
          <pc:docMk/>
          <pc:sldMk cId="3362606604" sldId="424"/>
        </pc:sldMkLst>
        <pc:spChg chg="mod">
          <ac:chgData name="Amy Agarwal" userId="5e5efb22-f956-43f6-af2a-d8069f8c9622" providerId="ADAL" clId="{68C5D53B-D7CE-4442-873D-5D63123E0C14}" dt="2024-04-29T13:39:41.367" v="1679" actId="20577"/>
          <ac:spMkLst>
            <pc:docMk/>
            <pc:sldMk cId="3362606604" sldId="424"/>
            <ac:spMk id="6" creationId="{D40AAAB4-56A5-A382-D9D3-DCDF5E6B145B}"/>
          </ac:spMkLst>
        </pc:spChg>
        <pc:spChg chg="mod">
          <ac:chgData name="Amy Agarwal" userId="5e5efb22-f956-43f6-af2a-d8069f8c9622" providerId="ADAL" clId="{68C5D53B-D7CE-4442-873D-5D63123E0C14}" dt="2024-04-29T13:38:46.864" v="1638" actId="1076"/>
          <ac:spMkLst>
            <pc:docMk/>
            <pc:sldMk cId="3362606604" sldId="424"/>
            <ac:spMk id="7" creationId="{5F964F57-411F-BF6F-7952-0B380EC6B3F7}"/>
          </ac:spMkLst>
        </pc:spChg>
        <pc:spChg chg="mod">
          <ac:chgData name="Amy Agarwal" userId="5e5efb22-f956-43f6-af2a-d8069f8c9622" providerId="ADAL" clId="{68C5D53B-D7CE-4442-873D-5D63123E0C14}" dt="2024-04-29T13:38:54.169" v="1640" actId="1076"/>
          <ac:spMkLst>
            <pc:docMk/>
            <pc:sldMk cId="3362606604" sldId="424"/>
            <ac:spMk id="9" creationId="{C306796D-A9FB-6447-7043-69252E9CF60E}"/>
          </ac:spMkLst>
        </pc:spChg>
      </pc:sldChg>
      <pc:sldChg chg="modSp mod">
        <pc:chgData name="Amy Agarwal" userId="5e5efb22-f956-43f6-af2a-d8069f8c9622" providerId="ADAL" clId="{68C5D53B-D7CE-4442-873D-5D63123E0C14}" dt="2024-04-29T13:42:11.921" v="1700" actId="20577"/>
        <pc:sldMkLst>
          <pc:docMk/>
          <pc:sldMk cId="323534543" sldId="425"/>
        </pc:sldMkLst>
        <pc:spChg chg="mod">
          <ac:chgData name="Amy Agarwal" userId="5e5efb22-f956-43f6-af2a-d8069f8c9622" providerId="ADAL" clId="{68C5D53B-D7CE-4442-873D-5D63123E0C14}" dt="2024-04-29T13:42:11.921" v="1700" actId="20577"/>
          <ac:spMkLst>
            <pc:docMk/>
            <pc:sldMk cId="323534543" sldId="425"/>
            <ac:spMk id="2" creationId="{6BAB3CF5-A82F-96E0-DCAF-8055B6ECDF87}"/>
          </ac:spMkLst>
        </pc:spChg>
        <pc:spChg chg="mod">
          <ac:chgData name="Amy Agarwal" userId="5e5efb22-f956-43f6-af2a-d8069f8c9622" providerId="ADAL" clId="{68C5D53B-D7CE-4442-873D-5D63123E0C14}" dt="2024-04-29T13:41:06.965" v="1686" actId="207"/>
          <ac:spMkLst>
            <pc:docMk/>
            <pc:sldMk cId="323534543" sldId="425"/>
            <ac:spMk id="3" creationId="{9BD02A87-2661-C325-B523-F3BDDE603731}"/>
          </ac:spMkLst>
        </pc:spChg>
      </pc:sldChg>
      <pc:sldChg chg="modSp mod addCm delCm">
        <pc:chgData name="Amy Agarwal" userId="5e5efb22-f956-43f6-af2a-d8069f8c9622" providerId="ADAL" clId="{68C5D53B-D7CE-4442-873D-5D63123E0C14}" dt="2024-04-29T13:40:19.267" v="1680" actId="948"/>
        <pc:sldMkLst>
          <pc:docMk/>
          <pc:sldMk cId="3632998631" sldId="426"/>
        </pc:sldMkLst>
        <pc:spChg chg="mod">
          <ac:chgData name="Amy Agarwal" userId="5e5efb22-f956-43f6-af2a-d8069f8c9622" providerId="ADAL" clId="{68C5D53B-D7CE-4442-873D-5D63123E0C14}" dt="2024-04-29T13:40:19.267" v="1680" actId="948"/>
          <ac:spMkLst>
            <pc:docMk/>
            <pc:sldMk cId="3632998631" sldId="426"/>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Amy Agarwal" userId="5e5efb22-f956-43f6-af2a-d8069f8c9622" providerId="ADAL" clId="{68C5D53B-D7CE-4442-873D-5D63123E0C14}" dt="2024-04-17T16:16:27.859" v="881"/>
              <pc2:cmMkLst xmlns:pc2="http://schemas.microsoft.com/office/powerpoint/2019/9/main/command">
                <pc:docMk/>
                <pc:sldMk cId="3632998631" sldId="426"/>
                <pc2:cmMk id="{5C80D412-67CD-46EC-B1E1-16D450311774}"/>
              </pc2:cmMkLst>
            </pc226:cmChg>
          </p:ext>
        </pc:extLst>
      </pc:sldChg>
      <pc:sldChg chg="delSp modSp mod delCm">
        <pc:chgData name="Amy Agarwal" userId="5e5efb22-f956-43f6-af2a-d8069f8c9622" providerId="ADAL" clId="{68C5D53B-D7CE-4442-873D-5D63123E0C14}" dt="2024-04-29T13:47:22.990" v="1830" actId="20577"/>
        <pc:sldMkLst>
          <pc:docMk/>
          <pc:sldMk cId="2796811360" sldId="427"/>
        </pc:sldMkLst>
        <pc:spChg chg="mod">
          <ac:chgData name="Amy Agarwal" userId="5e5efb22-f956-43f6-af2a-d8069f8c9622" providerId="ADAL" clId="{68C5D53B-D7CE-4442-873D-5D63123E0C14}" dt="2024-04-29T13:47:22.990" v="1830" actId="20577"/>
          <ac:spMkLst>
            <pc:docMk/>
            <pc:sldMk cId="2796811360" sldId="427"/>
            <ac:spMk id="3" creationId="{9BD02A87-2661-C325-B523-F3BDDE603731}"/>
          </ac:spMkLst>
        </pc:spChg>
        <pc:spChg chg="del">
          <ac:chgData name="Amy Agarwal" userId="5e5efb22-f956-43f6-af2a-d8069f8c9622" providerId="ADAL" clId="{68C5D53B-D7CE-4442-873D-5D63123E0C14}" dt="2024-04-29T13:45:14.399" v="1810" actId="478"/>
          <ac:spMkLst>
            <pc:docMk/>
            <pc:sldMk cId="2796811360" sldId="427"/>
            <ac:spMk id="5" creationId="{EF8EF778-860A-D5F3-F764-437F9E94DBDE}"/>
          </ac:spMkLst>
        </pc:spChg>
        <pc:spChg chg="del mod">
          <ac:chgData name="Amy Agarwal" userId="5e5efb22-f956-43f6-af2a-d8069f8c9622" providerId="ADAL" clId="{68C5D53B-D7CE-4442-873D-5D63123E0C14}" dt="2024-04-29T13:45:11.939" v="1809" actId="478"/>
          <ac:spMkLst>
            <pc:docMk/>
            <pc:sldMk cId="2796811360" sldId="427"/>
            <ac:spMk id="6" creationId="{ADA611CE-4A32-30E8-2641-4515DB0727C1}"/>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68C5D53B-D7CE-4442-873D-5D63123E0C14}" dt="2024-04-17T16:28:56.463" v="1329"/>
              <pc2:cmMkLst xmlns:pc2="http://schemas.microsoft.com/office/powerpoint/2019/9/main/command">
                <pc:docMk/>
                <pc:sldMk cId="2796811360" sldId="427"/>
                <pc2:cmMk id="{73D09D1F-5F7F-4849-921E-1397B045B38A}"/>
              </pc2:cmMkLst>
            </pc226:cmChg>
          </p:ext>
        </pc:extLst>
      </pc:sldChg>
      <pc:sldChg chg="modSp add mod">
        <pc:chgData name="Amy Agarwal" userId="5e5efb22-f956-43f6-af2a-d8069f8c9622" providerId="ADAL" clId="{68C5D53B-D7CE-4442-873D-5D63123E0C14}" dt="2024-04-29T13:37:27.620" v="1634" actId="20577"/>
        <pc:sldMkLst>
          <pc:docMk/>
          <pc:sldMk cId="3862026180" sldId="428"/>
        </pc:sldMkLst>
        <pc:spChg chg="mod">
          <ac:chgData name="Amy Agarwal" userId="5e5efb22-f956-43f6-af2a-d8069f8c9622" providerId="ADAL" clId="{68C5D53B-D7CE-4442-873D-5D63123E0C14}" dt="2024-04-29T13:37:27.620" v="1634" actId="20577"/>
          <ac:spMkLst>
            <pc:docMk/>
            <pc:sldMk cId="3862026180" sldId="428"/>
            <ac:spMk id="3" creationId="{9BD02A87-2661-C325-B523-F3BDDE603731}"/>
          </ac:spMkLst>
        </pc:spChg>
      </pc:sldChg>
    </pc:docChg>
  </pc:docChgLst>
  <pc:docChgLst>
    <pc:chgData name="Amy Agarwal" userId="5e5efb22-f956-43f6-af2a-d8069f8c9622" providerId="ADAL" clId="{72FC49AE-2DE4-B549-8439-70A2C9998015}"/>
    <pc:docChg chg="modSld">
      <pc:chgData name="Amy Agarwal" userId="5e5efb22-f956-43f6-af2a-d8069f8c9622" providerId="ADAL" clId="{72FC49AE-2DE4-B549-8439-70A2C9998015}" dt="2023-11-16T18:28:10.714" v="0" actId="21"/>
      <pc:docMkLst>
        <pc:docMk/>
      </pc:docMkLst>
      <pc:sldChg chg="modSp mod">
        <pc:chgData name="Amy Agarwal" userId="5e5efb22-f956-43f6-af2a-d8069f8c9622" providerId="ADAL" clId="{72FC49AE-2DE4-B549-8439-70A2C9998015}" dt="2023-11-16T18:28:10.714" v="0" actId="21"/>
        <pc:sldMkLst>
          <pc:docMk/>
          <pc:sldMk cId="2796811360" sldId="427"/>
        </pc:sldMkLst>
        <pc:spChg chg="mod">
          <ac:chgData name="Amy Agarwal" userId="5e5efb22-f956-43f6-af2a-d8069f8c9622" providerId="ADAL" clId="{72FC49AE-2DE4-B549-8439-70A2C9998015}" dt="2023-11-16T18:28:10.714" v="0" actId="21"/>
          <ac:spMkLst>
            <pc:docMk/>
            <pc:sldMk cId="2796811360" sldId="427"/>
            <ac:spMk id="2" creationId="{6BAB3CF5-A82F-96E0-DCAF-8055B6ECDF8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5E846A26-F570-4195-9C05-F97777A25FA0}" type="datetimeFigureOut">
              <a:rPr lang="en-US" smtClean="0"/>
              <a:t>7/11/2024</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05B994CF-23BA-4B83-99BB-8B6729379B8C}" type="slidenum">
              <a:rPr lang="en-US" smtClean="0"/>
              <a:t>‹#›</a:t>
            </a:fld>
            <a:endParaRPr lang="en-US"/>
          </a:p>
        </p:txBody>
      </p:sp>
    </p:spTree>
    <p:extLst>
      <p:ext uri="{BB962C8B-B14F-4D97-AF65-F5344CB8AC3E}">
        <p14:creationId xmlns:p14="http://schemas.microsoft.com/office/powerpoint/2010/main" val="18100515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9A24D83-4DD0-714B-A442-14209FB5D0C2}" type="datetimeFigureOut">
              <a:rPr lang="en-US" smtClean="0"/>
              <a:t>7/11/2024</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5A166BF-B936-AD4D-99C7-A5FB83864A58}" type="slidenum">
              <a:rPr lang="en-US" smtClean="0"/>
              <a:t>‹#›</a:t>
            </a:fld>
            <a:endParaRPr lang="en-US"/>
          </a:p>
        </p:txBody>
      </p:sp>
    </p:spTree>
    <p:extLst>
      <p:ext uri="{BB962C8B-B14F-4D97-AF65-F5344CB8AC3E}">
        <p14:creationId xmlns:p14="http://schemas.microsoft.com/office/powerpoint/2010/main" val="10825135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A166BF-B936-AD4D-99C7-A5FB83864A58}" type="slidenum">
              <a:rPr lang="en-US" smtClean="0"/>
              <a:t>1</a:t>
            </a:fld>
            <a:endParaRPr lang="en-US"/>
          </a:p>
        </p:txBody>
      </p:sp>
    </p:spTree>
    <p:extLst>
      <p:ext uri="{BB962C8B-B14F-4D97-AF65-F5344CB8AC3E}">
        <p14:creationId xmlns:p14="http://schemas.microsoft.com/office/powerpoint/2010/main" val="445172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11</a:t>
            </a:fld>
            <a:endParaRPr lang="en-US"/>
          </a:p>
        </p:txBody>
      </p:sp>
    </p:spTree>
    <p:extLst>
      <p:ext uri="{BB962C8B-B14F-4D97-AF65-F5344CB8AC3E}">
        <p14:creationId xmlns:p14="http://schemas.microsoft.com/office/powerpoint/2010/main" val="764692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12</a:t>
            </a:fld>
            <a:endParaRPr lang="en-US"/>
          </a:p>
        </p:txBody>
      </p:sp>
    </p:spTree>
    <p:extLst>
      <p:ext uri="{BB962C8B-B14F-4D97-AF65-F5344CB8AC3E}">
        <p14:creationId xmlns:p14="http://schemas.microsoft.com/office/powerpoint/2010/main" val="1299951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13</a:t>
            </a:fld>
            <a:endParaRPr lang="en-US"/>
          </a:p>
        </p:txBody>
      </p:sp>
    </p:spTree>
    <p:extLst>
      <p:ext uri="{BB962C8B-B14F-4D97-AF65-F5344CB8AC3E}">
        <p14:creationId xmlns:p14="http://schemas.microsoft.com/office/powerpoint/2010/main" val="3741449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14</a:t>
            </a:fld>
            <a:endParaRPr lang="en-US"/>
          </a:p>
        </p:txBody>
      </p:sp>
    </p:spTree>
    <p:extLst>
      <p:ext uri="{BB962C8B-B14F-4D97-AF65-F5344CB8AC3E}">
        <p14:creationId xmlns:p14="http://schemas.microsoft.com/office/powerpoint/2010/main" val="22501474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15</a:t>
            </a:fld>
            <a:endParaRPr lang="en-US"/>
          </a:p>
        </p:txBody>
      </p:sp>
    </p:spTree>
    <p:extLst>
      <p:ext uri="{BB962C8B-B14F-4D97-AF65-F5344CB8AC3E}">
        <p14:creationId xmlns:p14="http://schemas.microsoft.com/office/powerpoint/2010/main" val="784824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16</a:t>
            </a:fld>
            <a:endParaRPr lang="en-US"/>
          </a:p>
        </p:txBody>
      </p:sp>
    </p:spTree>
    <p:extLst>
      <p:ext uri="{BB962C8B-B14F-4D97-AF65-F5344CB8AC3E}">
        <p14:creationId xmlns:p14="http://schemas.microsoft.com/office/powerpoint/2010/main" val="22655820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17</a:t>
            </a:fld>
            <a:endParaRPr lang="en-US"/>
          </a:p>
        </p:txBody>
      </p:sp>
    </p:spTree>
    <p:extLst>
      <p:ext uri="{BB962C8B-B14F-4D97-AF65-F5344CB8AC3E}">
        <p14:creationId xmlns:p14="http://schemas.microsoft.com/office/powerpoint/2010/main" val="11665139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18</a:t>
            </a:fld>
            <a:endParaRPr lang="en-US"/>
          </a:p>
        </p:txBody>
      </p:sp>
    </p:spTree>
    <p:extLst>
      <p:ext uri="{BB962C8B-B14F-4D97-AF65-F5344CB8AC3E}">
        <p14:creationId xmlns:p14="http://schemas.microsoft.com/office/powerpoint/2010/main" val="4220504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19</a:t>
            </a:fld>
            <a:endParaRPr lang="en-US"/>
          </a:p>
        </p:txBody>
      </p:sp>
    </p:spTree>
    <p:extLst>
      <p:ext uri="{BB962C8B-B14F-4D97-AF65-F5344CB8AC3E}">
        <p14:creationId xmlns:p14="http://schemas.microsoft.com/office/powerpoint/2010/main" val="27344672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20</a:t>
            </a:fld>
            <a:endParaRPr lang="en-US"/>
          </a:p>
        </p:txBody>
      </p:sp>
    </p:spTree>
    <p:extLst>
      <p:ext uri="{BB962C8B-B14F-4D97-AF65-F5344CB8AC3E}">
        <p14:creationId xmlns:p14="http://schemas.microsoft.com/office/powerpoint/2010/main" val="1678288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a:t>
            </a:fld>
            <a:endParaRPr lang="en-US"/>
          </a:p>
        </p:txBody>
      </p:sp>
    </p:spTree>
    <p:extLst>
      <p:ext uri="{BB962C8B-B14F-4D97-AF65-F5344CB8AC3E}">
        <p14:creationId xmlns:p14="http://schemas.microsoft.com/office/powerpoint/2010/main" val="2357700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21</a:t>
            </a:fld>
            <a:endParaRPr lang="en-US"/>
          </a:p>
        </p:txBody>
      </p:sp>
    </p:spTree>
    <p:extLst>
      <p:ext uri="{BB962C8B-B14F-4D97-AF65-F5344CB8AC3E}">
        <p14:creationId xmlns:p14="http://schemas.microsoft.com/office/powerpoint/2010/main" val="102808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22</a:t>
            </a:fld>
            <a:endParaRPr lang="en-US"/>
          </a:p>
        </p:txBody>
      </p:sp>
    </p:spTree>
    <p:extLst>
      <p:ext uri="{BB962C8B-B14F-4D97-AF65-F5344CB8AC3E}">
        <p14:creationId xmlns:p14="http://schemas.microsoft.com/office/powerpoint/2010/main" val="19960289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23</a:t>
            </a:fld>
            <a:endParaRPr lang="en-US"/>
          </a:p>
        </p:txBody>
      </p:sp>
    </p:spTree>
    <p:extLst>
      <p:ext uri="{BB962C8B-B14F-4D97-AF65-F5344CB8AC3E}">
        <p14:creationId xmlns:p14="http://schemas.microsoft.com/office/powerpoint/2010/main" val="10384422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24</a:t>
            </a:fld>
            <a:endParaRPr lang="en-US"/>
          </a:p>
        </p:txBody>
      </p:sp>
    </p:spTree>
    <p:extLst>
      <p:ext uri="{BB962C8B-B14F-4D97-AF65-F5344CB8AC3E}">
        <p14:creationId xmlns:p14="http://schemas.microsoft.com/office/powerpoint/2010/main" val="13917880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25</a:t>
            </a:fld>
            <a:endParaRPr lang="en-US"/>
          </a:p>
        </p:txBody>
      </p:sp>
    </p:spTree>
    <p:extLst>
      <p:ext uri="{BB962C8B-B14F-4D97-AF65-F5344CB8AC3E}">
        <p14:creationId xmlns:p14="http://schemas.microsoft.com/office/powerpoint/2010/main" val="13765633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26</a:t>
            </a:fld>
            <a:endParaRPr lang="en-US"/>
          </a:p>
        </p:txBody>
      </p:sp>
    </p:spTree>
    <p:extLst>
      <p:ext uri="{BB962C8B-B14F-4D97-AF65-F5344CB8AC3E}">
        <p14:creationId xmlns:p14="http://schemas.microsoft.com/office/powerpoint/2010/main" val="767428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27</a:t>
            </a:fld>
            <a:endParaRPr lang="en-US"/>
          </a:p>
        </p:txBody>
      </p:sp>
    </p:spTree>
    <p:extLst>
      <p:ext uri="{BB962C8B-B14F-4D97-AF65-F5344CB8AC3E}">
        <p14:creationId xmlns:p14="http://schemas.microsoft.com/office/powerpoint/2010/main" val="5113105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28</a:t>
            </a:fld>
            <a:endParaRPr lang="en-US"/>
          </a:p>
        </p:txBody>
      </p:sp>
    </p:spTree>
    <p:extLst>
      <p:ext uri="{BB962C8B-B14F-4D97-AF65-F5344CB8AC3E}">
        <p14:creationId xmlns:p14="http://schemas.microsoft.com/office/powerpoint/2010/main" val="41116923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29</a:t>
            </a:fld>
            <a:endParaRPr lang="en-US"/>
          </a:p>
        </p:txBody>
      </p:sp>
    </p:spTree>
    <p:extLst>
      <p:ext uri="{BB962C8B-B14F-4D97-AF65-F5344CB8AC3E}">
        <p14:creationId xmlns:p14="http://schemas.microsoft.com/office/powerpoint/2010/main" val="196433403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30</a:t>
            </a:fld>
            <a:endParaRPr lang="en-US"/>
          </a:p>
        </p:txBody>
      </p:sp>
    </p:spTree>
    <p:extLst>
      <p:ext uri="{BB962C8B-B14F-4D97-AF65-F5344CB8AC3E}">
        <p14:creationId xmlns:p14="http://schemas.microsoft.com/office/powerpoint/2010/main" val="2571213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a:t>
            </a:fld>
            <a:endParaRPr lang="en-US"/>
          </a:p>
        </p:txBody>
      </p:sp>
    </p:spTree>
    <p:extLst>
      <p:ext uri="{BB962C8B-B14F-4D97-AF65-F5344CB8AC3E}">
        <p14:creationId xmlns:p14="http://schemas.microsoft.com/office/powerpoint/2010/main" val="11127135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31</a:t>
            </a:fld>
            <a:endParaRPr lang="en-US"/>
          </a:p>
        </p:txBody>
      </p:sp>
    </p:spTree>
    <p:extLst>
      <p:ext uri="{BB962C8B-B14F-4D97-AF65-F5344CB8AC3E}">
        <p14:creationId xmlns:p14="http://schemas.microsoft.com/office/powerpoint/2010/main" val="25050202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32</a:t>
            </a:fld>
            <a:endParaRPr lang="en-US"/>
          </a:p>
        </p:txBody>
      </p:sp>
    </p:spTree>
    <p:extLst>
      <p:ext uri="{BB962C8B-B14F-4D97-AF65-F5344CB8AC3E}">
        <p14:creationId xmlns:p14="http://schemas.microsoft.com/office/powerpoint/2010/main" val="11970293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33</a:t>
            </a:fld>
            <a:endParaRPr lang="en-US"/>
          </a:p>
        </p:txBody>
      </p:sp>
    </p:spTree>
    <p:extLst>
      <p:ext uri="{BB962C8B-B14F-4D97-AF65-F5344CB8AC3E}">
        <p14:creationId xmlns:p14="http://schemas.microsoft.com/office/powerpoint/2010/main" val="7017198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34</a:t>
            </a:fld>
            <a:endParaRPr lang="en-US"/>
          </a:p>
        </p:txBody>
      </p:sp>
    </p:spTree>
    <p:extLst>
      <p:ext uri="{BB962C8B-B14F-4D97-AF65-F5344CB8AC3E}">
        <p14:creationId xmlns:p14="http://schemas.microsoft.com/office/powerpoint/2010/main" val="8469578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35</a:t>
            </a:fld>
            <a:endParaRPr lang="en-US"/>
          </a:p>
        </p:txBody>
      </p:sp>
    </p:spTree>
    <p:extLst>
      <p:ext uri="{BB962C8B-B14F-4D97-AF65-F5344CB8AC3E}">
        <p14:creationId xmlns:p14="http://schemas.microsoft.com/office/powerpoint/2010/main" val="2734027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36</a:t>
            </a:fld>
            <a:endParaRPr lang="en-US"/>
          </a:p>
        </p:txBody>
      </p:sp>
    </p:spTree>
    <p:extLst>
      <p:ext uri="{BB962C8B-B14F-4D97-AF65-F5344CB8AC3E}">
        <p14:creationId xmlns:p14="http://schemas.microsoft.com/office/powerpoint/2010/main" val="30581174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37</a:t>
            </a:fld>
            <a:endParaRPr lang="en-US"/>
          </a:p>
        </p:txBody>
      </p:sp>
    </p:spTree>
    <p:extLst>
      <p:ext uri="{BB962C8B-B14F-4D97-AF65-F5344CB8AC3E}">
        <p14:creationId xmlns:p14="http://schemas.microsoft.com/office/powerpoint/2010/main" val="15480283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38</a:t>
            </a:fld>
            <a:endParaRPr lang="en-US"/>
          </a:p>
        </p:txBody>
      </p:sp>
    </p:spTree>
    <p:extLst>
      <p:ext uri="{BB962C8B-B14F-4D97-AF65-F5344CB8AC3E}">
        <p14:creationId xmlns:p14="http://schemas.microsoft.com/office/powerpoint/2010/main" val="39706343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39</a:t>
            </a:fld>
            <a:endParaRPr lang="en-US"/>
          </a:p>
        </p:txBody>
      </p:sp>
    </p:spTree>
    <p:extLst>
      <p:ext uri="{BB962C8B-B14F-4D97-AF65-F5344CB8AC3E}">
        <p14:creationId xmlns:p14="http://schemas.microsoft.com/office/powerpoint/2010/main" val="39489369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40</a:t>
            </a:fld>
            <a:endParaRPr lang="en-US"/>
          </a:p>
        </p:txBody>
      </p:sp>
    </p:spTree>
    <p:extLst>
      <p:ext uri="{BB962C8B-B14F-4D97-AF65-F5344CB8AC3E}">
        <p14:creationId xmlns:p14="http://schemas.microsoft.com/office/powerpoint/2010/main" val="16716486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5</a:t>
            </a:fld>
            <a:endParaRPr lang="en-US"/>
          </a:p>
        </p:txBody>
      </p:sp>
    </p:spTree>
    <p:extLst>
      <p:ext uri="{BB962C8B-B14F-4D97-AF65-F5344CB8AC3E}">
        <p14:creationId xmlns:p14="http://schemas.microsoft.com/office/powerpoint/2010/main" val="27700508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41</a:t>
            </a:fld>
            <a:endParaRPr lang="en-US"/>
          </a:p>
        </p:txBody>
      </p:sp>
    </p:spTree>
    <p:extLst>
      <p:ext uri="{BB962C8B-B14F-4D97-AF65-F5344CB8AC3E}">
        <p14:creationId xmlns:p14="http://schemas.microsoft.com/office/powerpoint/2010/main" val="19105650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42</a:t>
            </a:fld>
            <a:endParaRPr lang="en-US"/>
          </a:p>
        </p:txBody>
      </p:sp>
    </p:spTree>
    <p:extLst>
      <p:ext uri="{BB962C8B-B14F-4D97-AF65-F5344CB8AC3E}">
        <p14:creationId xmlns:p14="http://schemas.microsoft.com/office/powerpoint/2010/main" val="33306471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43</a:t>
            </a:fld>
            <a:endParaRPr lang="en-US"/>
          </a:p>
        </p:txBody>
      </p:sp>
    </p:spTree>
    <p:extLst>
      <p:ext uri="{BB962C8B-B14F-4D97-AF65-F5344CB8AC3E}">
        <p14:creationId xmlns:p14="http://schemas.microsoft.com/office/powerpoint/2010/main" val="15827321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44</a:t>
            </a:fld>
            <a:endParaRPr lang="en-US"/>
          </a:p>
        </p:txBody>
      </p:sp>
    </p:spTree>
    <p:extLst>
      <p:ext uri="{BB962C8B-B14F-4D97-AF65-F5344CB8AC3E}">
        <p14:creationId xmlns:p14="http://schemas.microsoft.com/office/powerpoint/2010/main" val="32621460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45</a:t>
            </a:fld>
            <a:endParaRPr lang="en-US"/>
          </a:p>
        </p:txBody>
      </p:sp>
    </p:spTree>
    <p:extLst>
      <p:ext uri="{BB962C8B-B14F-4D97-AF65-F5344CB8AC3E}">
        <p14:creationId xmlns:p14="http://schemas.microsoft.com/office/powerpoint/2010/main" val="24395239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46</a:t>
            </a:fld>
            <a:endParaRPr lang="en-US"/>
          </a:p>
        </p:txBody>
      </p:sp>
    </p:spTree>
    <p:extLst>
      <p:ext uri="{BB962C8B-B14F-4D97-AF65-F5344CB8AC3E}">
        <p14:creationId xmlns:p14="http://schemas.microsoft.com/office/powerpoint/2010/main" val="1491292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47</a:t>
            </a:fld>
            <a:endParaRPr lang="en-US"/>
          </a:p>
        </p:txBody>
      </p:sp>
    </p:spTree>
    <p:extLst>
      <p:ext uri="{BB962C8B-B14F-4D97-AF65-F5344CB8AC3E}">
        <p14:creationId xmlns:p14="http://schemas.microsoft.com/office/powerpoint/2010/main" val="14263572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48</a:t>
            </a:fld>
            <a:endParaRPr lang="en-US"/>
          </a:p>
        </p:txBody>
      </p:sp>
    </p:spTree>
    <p:extLst>
      <p:ext uri="{BB962C8B-B14F-4D97-AF65-F5344CB8AC3E}">
        <p14:creationId xmlns:p14="http://schemas.microsoft.com/office/powerpoint/2010/main" val="2967300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49</a:t>
            </a:fld>
            <a:endParaRPr lang="en-US"/>
          </a:p>
        </p:txBody>
      </p:sp>
    </p:spTree>
    <p:extLst>
      <p:ext uri="{BB962C8B-B14F-4D97-AF65-F5344CB8AC3E}">
        <p14:creationId xmlns:p14="http://schemas.microsoft.com/office/powerpoint/2010/main" val="29432024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50</a:t>
            </a:fld>
            <a:endParaRPr lang="en-US"/>
          </a:p>
        </p:txBody>
      </p:sp>
    </p:spTree>
    <p:extLst>
      <p:ext uri="{BB962C8B-B14F-4D97-AF65-F5344CB8AC3E}">
        <p14:creationId xmlns:p14="http://schemas.microsoft.com/office/powerpoint/2010/main" val="30465177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6</a:t>
            </a:fld>
            <a:endParaRPr lang="en-US"/>
          </a:p>
        </p:txBody>
      </p:sp>
    </p:spTree>
    <p:extLst>
      <p:ext uri="{BB962C8B-B14F-4D97-AF65-F5344CB8AC3E}">
        <p14:creationId xmlns:p14="http://schemas.microsoft.com/office/powerpoint/2010/main" val="9507518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51</a:t>
            </a:fld>
            <a:endParaRPr lang="en-US"/>
          </a:p>
        </p:txBody>
      </p:sp>
    </p:spTree>
    <p:extLst>
      <p:ext uri="{BB962C8B-B14F-4D97-AF65-F5344CB8AC3E}">
        <p14:creationId xmlns:p14="http://schemas.microsoft.com/office/powerpoint/2010/main" val="3261569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7</a:t>
            </a:fld>
            <a:endParaRPr lang="en-US"/>
          </a:p>
        </p:txBody>
      </p:sp>
    </p:spTree>
    <p:extLst>
      <p:ext uri="{BB962C8B-B14F-4D97-AF65-F5344CB8AC3E}">
        <p14:creationId xmlns:p14="http://schemas.microsoft.com/office/powerpoint/2010/main" val="3694694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8</a:t>
            </a:fld>
            <a:endParaRPr lang="en-US"/>
          </a:p>
        </p:txBody>
      </p:sp>
    </p:spTree>
    <p:extLst>
      <p:ext uri="{BB962C8B-B14F-4D97-AF65-F5344CB8AC3E}">
        <p14:creationId xmlns:p14="http://schemas.microsoft.com/office/powerpoint/2010/main" val="11417310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9</a:t>
            </a:fld>
            <a:endParaRPr lang="en-US"/>
          </a:p>
        </p:txBody>
      </p:sp>
    </p:spTree>
    <p:extLst>
      <p:ext uri="{BB962C8B-B14F-4D97-AF65-F5344CB8AC3E}">
        <p14:creationId xmlns:p14="http://schemas.microsoft.com/office/powerpoint/2010/main" val="14352260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10</a:t>
            </a:fld>
            <a:endParaRPr lang="en-US"/>
          </a:p>
        </p:txBody>
      </p:sp>
    </p:spTree>
    <p:extLst>
      <p:ext uri="{BB962C8B-B14F-4D97-AF65-F5344CB8AC3E}">
        <p14:creationId xmlns:p14="http://schemas.microsoft.com/office/powerpoint/2010/main" val="24291415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gradFill flip="none" rotWithShape="1">
          <a:gsLst>
            <a:gs pos="0">
              <a:srgbClr val="E0B3D1"/>
            </a:gs>
            <a:gs pos="66000">
              <a:schemeClr val="bg2"/>
            </a:gs>
          </a:gsLst>
          <a:lin ang="13500000" scaled="1"/>
          <a:tileRect/>
        </a:gra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54A1F5F-7C01-F0F2-963A-2B0988063A5B}"/>
              </a:ext>
            </a:extLst>
          </p:cNvPr>
          <p:cNvSpPr/>
          <p:nvPr userDrawn="1"/>
        </p:nvSpPr>
        <p:spPr>
          <a:xfrm>
            <a:off x="0" y="2716659"/>
            <a:ext cx="9144000" cy="2426841"/>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2ADB694C-E0B0-ECDD-EE6A-582CCAEBE0DE}"/>
              </a:ext>
            </a:extLst>
          </p:cNvPr>
          <p:cNvSpPr/>
          <p:nvPr userDrawn="1"/>
        </p:nvSpPr>
        <p:spPr>
          <a:xfrm rot="10800000">
            <a:off x="15765" y="454802"/>
            <a:ext cx="9144000" cy="4033379"/>
          </a:xfrm>
          <a:prstGeom prst="round2Same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 Same Side Corner Rectangle 17">
            <a:extLst>
              <a:ext uri="{FF2B5EF4-FFF2-40B4-BE49-F238E27FC236}">
                <a16:creationId xmlns:a16="http://schemas.microsoft.com/office/drawing/2014/main" id="{CDB90755-4618-5C1F-2B79-4B34A06BC539}"/>
              </a:ext>
            </a:extLst>
          </p:cNvPr>
          <p:cNvSpPr/>
          <p:nvPr userDrawn="1"/>
        </p:nvSpPr>
        <p:spPr>
          <a:xfrm rot="10800000">
            <a:off x="15765" y="212233"/>
            <a:ext cx="9144000" cy="4033379"/>
          </a:xfrm>
          <a:prstGeom prst="round2Same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23DD65E5-F150-F97C-E474-0B7CFC1DC766}"/>
              </a:ext>
            </a:extLst>
          </p:cNvPr>
          <p:cNvSpPr/>
          <p:nvPr userDrawn="1"/>
        </p:nvSpPr>
        <p:spPr>
          <a:xfrm rot="10800000">
            <a:off x="-1" y="-2"/>
            <a:ext cx="9159765" cy="3940629"/>
          </a:xfrm>
          <a:prstGeom prst="round2Same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488516"/>
            <a:ext cx="8261131" cy="2083234"/>
          </a:xfrm>
        </p:spPr>
        <p:txBody>
          <a:bodyPr>
            <a:noAutofit/>
          </a:bodyPr>
          <a:lstStyle>
            <a:lvl1pPr algn="l">
              <a:defRPr sz="3500" b="1">
                <a:solidFill>
                  <a:schemeClr val="tx1"/>
                </a:solidFill>
              </a:defRPr>
            </a:lvl1pPr>
          </a:lstStyle>
          <a:p>
            <a:r>
              <a:rPr lang="en-US"/>
              <a:t>Issues Surrounding Miscarriage, Induced Abortion, and the Delivery of Postabortion Care​</a:t>
            </a:r>
          </a:p>
        </p:txBody>
      </p:sp>
      <p:sp>
        <p:nvSpPr>
          <p:cNvPr id="3" name="Subtitle 2"/>
          <p:cNvSpPr>
            <a:spLocks noGrp="1"/>
          </p:cNvSpPr>
          <p:nvPr>
            <p:ph type="subTitle" idx="1" hasCustomPrompt="1"/>
          </p:nvPr>
        </p:nvSpPr>
        <p:spPr>
          <a:xfrm>
            <a:off x="457200" y="2716659"/>
            <a:ext cx="5959366" cy="1004949"/>
          </a:xfrm>
        </p:spPr>
        <p:txBody>
          <a:bodyPr anchor="t" anchorCtr="0">
            <a:noAutofit/>
          </a:bodyPr>
          <a:lstStyle>
            <a:lvl1pPr marL="0" indent="0" algn="l">
              <a:buNone/>
              <a:defRPr sz="2500" b="1" i="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Module 1</a:t>
            </a:r>
          </a:p>
          <a:p>
            <a:r>
              <a:rPr lang="en-US"/>
              <a:t>Session 1</a:t>
            </a:r>
          </a:p>
        </p:txBody>
      </p:sp>
      <p:pic>
        <p:nvPicPr>
          <p:cNvPr id="9" name="Picture 8" descr="Icon&#10;&#10;Description automatically generated">
            <a:extLst>
              <a:ext uri="{FF2B5EF4-FFF2-40B4-BE49-F238E27FC236}">
                <a16:creationId xmlns:a16="http://schemas.microsoft.com/office/drawing/2014/main" id="{A4FEA04B-3397-5271-77CC-876139B421E2}"/>
              </a:ext>
            </a:extLst>
          </p:cNvPr>
          <p:cNvPicPr>
            <a:picLocks noChangeAspect="1"/>
          </p:cNvPicPr>
          <p:nvPr userDrawn="1"/>
        </p:nvPicPr>
        <p:blipFill>
          <a:blip r:embed="rId2"/>
          <a:stretch>
            <a:fillRect/>
          </a:stretch>
        </p:blipFill>
        <p:spPr>
          <a:xfrm>
            <a:off x="7260372" y="2525664"/>
            <a:ext cx="1457959" cy="1457959"/>
          </a:xfrm>
          <a:prstGeom prst="rect">
            <a:avLst/>
          </a:prstGeom>
        </p:spPr>
      </p:pic>
      <p:pic>
        <p:nvPicPr>
          <p:cNvPr id="16" name="Picture 15" descr="Graphical user interface, application, Teams&#10;&#10;Description automatically generated">
            <a:extLst>
              <a:ext uri="{FF2B5EF4-FFF2-40B4-BE49-F238E27FC236}">
                <a16:creationId xmlns:a16="http://schemas.microsoft.com/office/drawing/2014/main" id="{B7E37E23-C437-4FD0-C9CB-FFA79C7F937B}"/>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9127746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Orange backgroun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sp>
        <p:nvSpPr>
          <p:cNvPr id="3" name="Footer Placeholder 2"/>
          <p:cNvSpPr>
            <a:spLocks noGrp="1"/>
          </p:cNvSpPr>
          <p:nvPr>
            <p:ph type="ftr" sz="quarter" idx="11"/>
          </p:nvPr>
        </p:nvSpPr>
        <p:spPr/>
        <p:txBody>
          <a:bodyPr/>
          <a:lstStyle/>
          <a:p>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0EED8C6D-3046-C30F-415B-F60CB59931D5}"/>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388075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orizontal full bleed phot">
    <p:spTree>
      <p:nvGrpSpPr>
        <p:cNvPr id="1" name=""/>
        <p:cNvGrpSpPr/>
        <p:nvPr/>
      </p:nvGrpSpPr>
      <p:grpSpPr>
        <a:xfrm>
          <a:off x="0" y="0"/>
          <a:ext cx="0" cy="0"/>
          <a:chOff x="0" y="0"/>
          <a:chExt cx="0" cy="0"/>
        </a:xfrm>
      </p:grpSpPr>
      <p:pic>
        <p:nvPicPr>
          <p:cNvPr id="5" name="Picture 4" descr="Graphical user interface, application, Teams&#10;&#10;Description automatically generated">
            <a:extLst>
              <a:ext uri="{FF2B5EF4-FFF2-40B4-BE49-F238E27FC236}">
                <a16:creationId xmlns:a16="http://schemas.microsoft.com/office/drawing/2014/main" id="{A1493318-53C9-4277-B5D8-EE4A8A40A4A4}"/>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grpSp>
        <p:nvGrpSpPr>
          <p:cNvPr id="3" name="Group 2">
            <a:extLst>
              <a:ext uri="{FF2B5EF4-FFF2-40B4-BE49-F238E27FC236}">
                <a16:creationId xmlns:a16="http://schemas.microsoft.com/office/drawing/2014/main" id="{F329DD17-B12E-D0B9-96F5-AAB3998F151C}"/>
              </a:ext>
            </a:extLst>
          </p:cNvPr>
          <p:cNvGrpSpPr/>
          <p:nvPr userDrawn="1"/>
        </p:nvGrpSpPr>
        <p:grpSpPr>
          <a:xfrm>
            <a:off x="0" y="0"/>
            <a:ext cx="341086" cy="5143500"/>
            <a:chOff x="-49875" y="0"/>
            <a:chExt cx="141051" cy="5143500"/>
          </a:xfrm>
        </p:grpSpPr>
        <p:sp>
          <p:nvSpPr>
            <p:cNvPr id="4" name="Rectangle 3">
              <a:extLst>
                <a:ext uri="{FF2B5EF4-FFF2-40B4-BE49-F238E27FC236}">
                  <a16:creationId xmlns:a16="http://schemas.microsoft.com/office/drawing/2014/main" id="{861645AB-50BA-0541-BF02-3CF435A95FF5}"/>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B65B357E-D7A9-DFE3-1F63-0E13CC5C364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09048759-5121-ED2B-1A11-8AD1B0D43C0E}"/>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587074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C64F389-C694-1B43-9A3E-6C550BB2F919}"/>
              </a:ext>
            </a:extLst>
          </p:cNvPr>
          <p:cNvSpPr>
            <a:spLocks noGrp="1"/>
          </p:cNvSpPr>
          <p:nvPr>
            <p:ph type="pic" sz="quarter" idx="13"/>
          </p:nvPr>
        </p:nvSpPr>
        <p:spPr>
          <a:xfrm>
            <a:off x="150090" y="0"/>
            <a:ext cx="4970815" cy="5143500"/>
          </a:xfrm>
        </p:spPr>
        <p:txBody>
          <a:bodyPr/>
          <a:lstStyle/>
          <a:p>
            <a:endParaRPr lang="en-US"/>
          </a:p>
        </p:txBody>
      </p:sp>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BC028657-0D5E-CA1A-BDBD-265FDAFF0762}"/>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3" name="Group 2">
            <a:extLst>
              <a:ext uri="{FF2B5EF4-FFF2-40B4-BE49-F238E27FC236}">
                <a16:creationId xmlns:a16="http://schemas.microsoft.com/office/drawing/2014/main" id="{89079415-6614-C50F-7C22-DAFC8A5BF447}"/>
              </a:ext>
            </a:extLst>
          </p:cNvPr>
          <p:cNvGrpSpPr/>
          <p:nvPr userDrawn="1"/>
        </p:nvGrpSpPr>
        <p:grpSpPr>
          <a:xfrm>
            <a:off x="0" y="0"/>
            <a:ext cx="341086" cy="5143500"/>
            <a:chOff x="-49875" y="0"/>
            <a:chExt cx="141051" cy="5143500"/>
          </a:xfrm>
        </p:grpSpPr>
        <p:sp>
          <p:nvSpPr>
            <p:cNvPr id="5" name="Rectangle 4">
              <a:extLst>
                <a:ext uri="{FF2B5EF4-FFF2-40B4-BE49-F238E27FC236}">
                  <a16:creationId xmlns:a16="http://schemas.microsoft.com/office/drawing/2014/main" id="{FD788878-6924-89C3-126D-4BD02C70850C}"/>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9DE56173-106D-E1C9-6D01-241284906673}"/>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4552238-0D5A-C39A-713A-8A05C44F20F6}"/>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888006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Graphical user interface, application, Teams&#10;&#10;Description automatically generated">
            <a:extLst>
              <a:ext uri="{FF2B5EF4-FFF2-40B4-BE49-F238E27FC236}">
                <a16:creationId xmlns:a16="http://schemas.microsoft.com/office/drawing/2014/main" id="{D1734167-AF19-16C7-63CF-E3647A904AB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Title 1"/>
          <p:cNvSpPr>
            <a:spLocks noGrp="1"/>
          </p:cNvSpPr>
          <p:nvPr>
            <p:ph type="title"/>
          </p:nvPr>
        </p:nvSpPr>
        <p:spPr>
          <a:xfrm>
            <a:off x="457201" y="204787"/>
            <a:ext cx="3008313" cy="871538"/>
          </a:xfrm>
        </p:spPr>
        <p:txBody>
          <a:bodyPr anchor="b">
            <a:noAutofit/>
          </a:bodyPr>
          <a:lstStyle>
            <a:lvl1pPr algn="l">
              <a:defRPr sz="2000" b="1">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3575050" y="204788"/>
            <a:ext cx="5111750" cy="4003001"/>
          </a:xfrm>
        </p:spPr>
        <p:txBody>
          <a:bodyPr>
            <a:noAutofit/>
          </a:bodyPr>
          <a:lstStyle>
            <a:lvl1pPr marL="257175" indent="-257175">
              <a:buFontTx/>
              <a:buBlip>
                <a:blip r:embed="rId3"/>
              </a:buBlip>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131463"/>
          </a:xfrm>
        </p:spPr>
        <p:txBody>
          <a:bodyPr>
            <a:noAutofit/>
          </a:bodyPr>
          <a:lstStyle>
            <a:lvl1pPr marL="0" indent="0">
              <a:buNone/>
              <a:defRPr sz="1400">
                <a:solidFill>
                  <a:schemeClr val="tx1">
                    <a:lumMod val="75000"/>
                    <a:lumOff val="25000"/>
                  </a:schemeClr>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D3D180BE-55A5-5C44-9BE2-42C74470CEE5}" type="datetimeFigureOut">
              <a:rPr lang="en-US" smtClean="0"/>
              <a:t>7/11/2024</a:t>
            </a:fld>
            <a:endParaRPr lang="en-US"/>
          </a:p>
        </p:txBody>
      </p:sp>
      <p:grpSp>
        <p:nvGrpSpPr>
          <p:cNvPr id="6" name="Group 5">
            <a:extLst>
              <a:ext uri="{FF2B5EF4-FFF2-40B4-BE49-F238E27FC236}">
                <a16:creationId xmlns:a16="http://schemas.microsoft.com/office/drawing/2014/main" id="{16F149EC-CB9C-CDCD-4E8D-DE8B0A21EF80}"/>
              </a:ext>
            </a:extLst>
          </p:cNvPr>
          <p:cNvGrpSpPr/>
          <p:nvPr userDrawn="1"/>
        </p:nvGrpSpPr>
        <p:grpSpPr>
          <a:xfrm>
            <a:off x="0" y="0"/>
            <a:ext cx="341086" cy="5143500"/>
            <a:chOff x="-49875" y="0"/>
            <a:chExt cx="141051" cy="5143500"/>
          </a:xfrm>
        </p:grpSpPr>
        <p:sp>
          <p:nvSpPr>
            <p:cNvPr id="7" name="Rectangle 6">
              <a:extLst>
                <a:ext uri="{FF2B5EF4-FFF2-40B4-BE49-F238E27FC236}">
                  <a16:creationId xmlns:a16="http://schemas.microsoft.com/office/drawing/2014/main" id="{067FC778-D355-F890-ABB4-F2FB6B9C9F72}"/>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9" name="Rectangle 8">
              <a:extLst>
                <a:ext uri="{FF2B5EF4-FFF2-40B4-BE49-F238E27FC236}">
                  <a16:creationId xmlns:a16="http://schemas.microsoft.com/office/drawing/2014/main" id="{144FF647-AA8F-7E22-C342-AA7A07492AB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F64055ED-8305-4056-D548-299D156D17DB}"/>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296810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3D180BE-55A5-5C44-9BE2-42C74470CEE5}" type="datetimeFigureOut">
              <a:rPr lang="en-US" smtClean="0"/>
              <a:t>7/11/2024</a:t>
            </a:fld>
            <a:endParaRPr lang="en-US"/>
          </a:p>
        </p:txBody>
      </p:sp>
      <p:sp>
        <p:nvSpPr>
          <p:cNvPr id="2" name="Title 1"/>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a:t>Click to edit Master title style</a:t>
            </a:r>
          </a:p>
        </p:txBody>
      </p:sp>
      <p:pic>
        <p:nvPicPr>
          <p:cNvPr id="16" name="Picture 15" descr="Graphical user interface, application, Teams&#10;&#10;Description automatically generated">
            <a:extLst>
              <a:ext uri="{FF2B5EF4-FFF2-40B4-BE49-F238E27FC236}">
                <a16:creationId xmlns:a16="http://schemas.microsoft.com/office/drawing/2014/main" id="{94AD127E-2779-D170-5DFF-24879C058B2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pic>
        <p:nvPicPr>
          <p:cNvPr id="4" name="Picture 3" descr="A black and orange rectangle with a black background&#10;&#10;Description automatically generated">
            <a:extLst>
              <a:ext uri="{FF2B5EF4-FFF2-40B4-BE49-F238E27FC236}">
                <a16:creationId xmlns:a16="http://schemas.microsoft.com/office/drawing/2014/main" id="{18FD4FD1-0544-9C15-781A-ECECB4B7794D}"/>
              </a:ext>
            </a:extLst>
          </p:cNvPr>
          <p:cNvPicPr>
            <a:picLocks noChangeAspect="1"/>
          </p:cNvPicPr>
          <p:nvPr userDrawn="1"/>
        </p:nvPicPr>
        <p:blipFill>
          <a:blip r:embed="rId3"/>
          <a:stretch>
            <a:fillRect/>
          </a:stretch>
        </p:blipFill>
        <p:spPr>
          <a:xfrm>
            <a:off x="-64008" y="0"/>
            <a:ext cx="9208008" cy="5179505"/>
          </a:xfrm>
          <a:prstGeom prst="rect">
            <a:avLst/>
          </a:prstGeom>
        </p:spPr>
      </p:pic>
    </p:spTree>
    <p:extLst>
      <p:ext uri="{BB962C8B-B14F-4D97-AF65-F5344CB8AC3E}">
        <p14:creationId xmlns:p14="http://schemas.microsoft.com/office/powerpoint/2010/main" val="2024726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Vertical Bullet Points">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37DED2DE-7E59-2728-159C-48F95F41F6D8}"/>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Vertical Text Placeholder 2"/>
          <p:cNvSpPr>
            <a:spLocks noGrp="1"/>
          </p:cNvSpPr>
          <p:nvPr>
            <p:ph type="body" orient="vert" idx="1"/>
          </p:nvPr>
        </p:nvSpPr>
        <p:spPr>
          <a:xfrm>
            <a:off x="548640" y="1463040"/>
            <a:ext cx="8229600" cy="2836189"/>
          </a:xfrm>
        </p:spPr>
        <p:txBody>
          <a:bodyPr vert="horz">
            <a:noAutofit/>
          </a:bodyPr>
          <a:lstStyle>
            <a:lvl1pPr marL="257175" indent="-257175">
              <a:buFontTx/>
              <a:buBlip>
                <a:blip r:embed="rId3"/>
              </a:buBlip>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D180BE-55A5-5C44-9BE2-42C74470CEE5}" type="datetimeFigureOut">
              <a:rPr lang="en-US" smtClean="0"/>
              <a:t>7/11/2024</a:t>
            </a:fld>
            <a:endParaRPr lang="en-US"/>
          </a:p>
        </p:txBody>
      </p:sp>
      <p:sp>
        <p:nvSpPr>
          <p:cNvPr id="9" name="Title 1">
            <a:extLst>
              <a:ext uri="{FF2B5EF4-FFF2-40B4-BE49-F238E27FC236}">
                <a16:creationId xmlns:a16="http://schemas.microsoft.com/office/drawing/2014/main" id="{8A76210F-F479-6A67-FBF9-0B5652C4C27A}"/>
              </a:ext>
            </a:extLst>
          </p:cNvPr>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4A20F6DE-C7CB-47C4-D50E-1DF4345CD866}"/>
              </a:ext>
            </a:extLst>
          </p:cNvPr>
          <p:cNvPicPr>
            <a:picLocks noChangeAspect="1"/>
          </p:cNvPicPr>
          <p:nvPr userDrawn="1"/>
        </p:nvPicPr>
        <p:blipFill rotWithShape="1">
          <a:blip r:embed="rId4"/>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592197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F69159E0-7790-A7C5-0ECA-B25D290B7940}"/>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Content Placeholder 2"/>
          <p:cNvSpPr>
            <a:spLocks noGrp="1"/>
          </p:cNvSpPr>
          <p:nvPr>
            <p:ph idx="1"/>
          </p:nvPr>
        </p:nvSpPr>
        <p:spPr>
          <a:xfrm>
            <a:off x="548640" y="1463040"/>
            <a:ext cx="8229600" cy="2834640"/>
          </a:xfrm>
        </p:spPr>
        <p:txBody>
          <a:bodyPr>
            <a:noAutofit/>
          </a:bodyPr>
          <a:lstStyle>
            <a:lvl1pPr marL="257175" indent="-257175">
              <a:buClr>
                <a:srgbClr val="E17000"/>
              </a:buClr>
              <a:buFont typeface="System Font Regular"/>
              <a:buChar char="&gt;"/>
              <a:defRPr sz="1800">
                <a:solidFill>
                  <a:schemeClr val="tx1">
                    <a:lumMod val="75000"/>
                    <a:lumOff val="25000"/>
                  </a:schemeClr>
                </a:solidFill>
              </a:defRPr>
            </a:lvl1pPr>
            <a:lvl2pPr marL="557213" indent="-214313">
              <a:buClr>
                <a:srgbClr val="E17000"/>
              </a:buClr>
              <a:buSzPct val="80000"/>
              <a:buFont typeface="Wingdings" pitchFamily="2" charset="2"/>
              <a:buChar char="§"/>
              <a:defRPr sz="1800">
                <a:solidFill>
                  <a:schemeClr val="tx1">
                    <a:lumMod val="75000"/>
                    <a:lumOff val="25000"/>
                  </a:schemeClr>
                </a:solidFill>
              </a:defRPr>
            </a:lvl2pPr>
            <a:lvl3pPr marL="857250" indent="-171450">
              <a:buClr>
                <a:srgbClr val="E17000"/>
              </a:buClr>
              <a:buFont typeface="System Font Regular"/>
              <a:buChar char="-"/>
              <a:defRPr sz="1800">
                <a:solidFill>
                  <a:schemeClr val="tx1">
                    <a:lumMod val="75000"/>
                    <a:lumOff val="25000"/>
                  </a:schemeClr>
                </a:solidFill>
              </a:defRPr>
            </a:lvl3pPr>
            <a:lvl4pPr marL="1200150" indent="-171450">
              <a:buClr>
                <a:srgbClr val="E17000"/>
              </a:buClr>
              <a:buSzPct val="70000"/>
              <a:buFont typeface="Courier New" panose="02070309020205020404" pitchFamily="49" charset="0"/>
              <a:buChar char="o"/>
              <a:defRPr sz="1800">
                <a:solidFill>
                  <a:schemeClr val="tx1">
                    <a:lumMod val="75000"/>
                    <a:lumOff val="25000"/>
                  </a:schemeClr>
                </a:solidFill>
              </a:defRPr>
            </a:lvl4pPr>
            <a:lvl5pPr marL="1543050" indent="-171450">
              <a:buClr>
                <a:srgbClr val="E17000"/>
              </a:buClr>
              <a:buSzPct val="50000"/>
              <a:buFont typeface="Arial" panose="020B0604020202020204" pitchFamily="34" charset="0"/>
              <a:buChar cha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548640" y="4767263"/>
            <a:ext cx="2895600" cy="273844"/>
          </a:xfrm>
        </p:spPr>
        <p:txBody>
          <a:bodyPr/>
          <a:lstStyle/>
          <a:p>
            <a:endParaRPr lang="en-US"/>
          </a:p>
        </p:txBody>
      </p:sp>
      <p:sp>
        <p:nvSpPr>
          <p:cNvPr id="7" name="Title 1">
            <a:extLst>
              <a:ext uri="{FF2B5EF4-FFF2-40B4-BE49-F238E27FC236}">
                <a16:creationId xmlns:a16="http://schemas.microsoft.com/office/drawing/2014/main" id="{A540BA38-9683-AE9F-6912-C7E4D2E71E7D}"/>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a:t>Click to edit Master title style</a:t>
            </a:r>
          </a:p>
        </p:txBody>
      </p:sp>
      <p:pic>
        <p:nvPicPr>
          <p:cNvPr id="9" name="Picture 8" descr="Graphical user interface, application, Teams&#10;&#10;Description automatically generated">
            <a:extLst>
              <a:ext uri="{FF2B5EF4-FFF2-40B4-BE49-F238E27FC236}">
                <a16:creationId xmlns:a16="http://schemas.microsoft.com/office/drawing/2014/main" id="{71069C9E-94FE-07BB-5786-556BEAFEC6DE}"/>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79496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noAutofit/>
          </a:bodyPr>
          <a:lstStyle>
            <a:lvl1pPr algn="ctr">
              <a:defRPr sz="3500" b="1">
                <a:solidFill>
                  <a:schemeClr val="tx1">
                    <a:lumMod val="75000"/>
                    <a:lumOff val="25000"/>
                  </a:schemeClr>
                </a:solidFill>
              </a:defRPr>
            </a:lvl1pPr>
          </a:lstStyle>
          <a:p>
            <a:r>
              <a:rPr lang="en-US"/>
              <a:t>Click to edit Master title style</a:t>
            </a:r>
          </a:p>
        </p:txBody>
      </p:sp>
      <p:sp>
        <p:nvSpPr>
          <p:cNvPr id="3" name="Subtitle 2"/>
          <p:cNvSpPr>
            <a:spLocks noGrp="1"/>
          </p:cNvSpPr>
          <p:nvPr>
            <p:ph type="subTitle" idx="1"/>
          </p:nvPr>
        </p:nvSpPr>
        <p:spPr>
          <a:xfrm>
            <a:off x="1371600" y="2779293"/>
            <a:ext cx="6400800" cy="1314450"/>
          </a:xfrm>
        </p:spPr>
        <p:txBody>
          <a:bodyPr>
            <a:noAutofit/>
          </a:bodyPr>
          <a:lstStyle>
            <a:lvl1pPr marL="0" indent="0" algn="ctr">
              <a:buNone/>
              <a:defRPr sz="3000" b="1" i="1">
                <a:solidFill>
                  <a:srgbClr val="970254"/>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3D180BE-55A5-5C44-9BE2-42C74470CEE5}" type="datetimeFigureOut">
              <a:rPr lang="en-US" smtClean="0"/>
              <a:t>7/11/2024</a:t>
            </a:fld>
            <a:endParaRPr lang="en-US"/>
          </a:p>
        </p:txBody>
      </p:sp>
      <p:pic>
        <p:nvPicPr>
          <p:cNvPr id="6" name="Picture 5" descr="Graphical user interface, application, Teams&#10;&#10;Description automatically generated">
            <a:extLst>
              <a:ext uri="{FF2B5EF4-FFF2-40B4-BE49-F238E27FC236}">
                <a16:creationId xmlns:a16="http://schemas.microsoft.com/office/drawing/2014/main" id="{176A6F0D-94B1-DFD8-A34E-D2C041C0F5D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8" name="Group 7">
            <a:extLst>
              <a:ext uri="{FF2B5EF4-FFF2-40B4-BE49-F238E27FC236}">
                <a16:creationId xmlns:a16="http://schemas.microsoft.com/office/drawing/2014/main" id="{0E6D5690-A690-79B0-E7AB-C7A315330843}"/>
              </a:ext>
            </a:extLst>
          </p:cNvPr>
          <p:cNvGrpSpPr/>
          <p:nvPr userDrawn="1"/>
        </p:nvGrpSpPr>
        <p:grpSpPr>
          <a:xfrm>
            <a:off x="0" y="0"/>
            <a:ext cx="341086" cy="5143500"/>
            <a:chOff x="-49875" y="0"/>
            <a:chExt cx="141051" cy="5143500"/>
          </a:xfrm>
        </p:grpSpPr>
        <p:sp>
          <p:nvSpPr>
            <p:cNvPr id="10" name="Rectangle 9"/>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Rectangle 4">
              <a:extLst>
                <a:ext uri="{FF2B5EF4-FFF2-40B4-BE49-F238E27FC236}">
                  <a16:creationId xmlns:a16="http://schemas.microsoft.com/office/drawing/2014/main" id="{1E2B4FA8-EFF1-2B24-8460-4F2A37287227}"/>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F13C846-6370-4645-F279-A4DB60374753}"/>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427397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48640" y="1463040"/>
            <a:ext cx="3947161" cy="2870421"/>
          </a:xfrm>
        </p:spPr>
        <p:txBody>
          <a:bodyPr>
            <a:noAutofit/>
          </a:bodyPr>
          <a:lstStyle>
            <a:lvl1pPr>
              <a:defRPr sz="20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66930" y="1463039"/>
            <a:ext cx="3950208" cy="2870421"/>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3D180BE-55A5-5C44-9BE2-42C74470CEE5}" type="datetimeFigureOut">
              <a:rPr lang="en-US" smtClean="0"/>
              <a:t>7/11/2024</a:t>
            </a:fld>
            <a:endParaRPr lang="en-US"/>
          </a:p>
        </p:txBody>
      </p:sp>
      <p:pic>
        <p:nvPicPr>
          <p:cNvPr id="7" name="Picture 6" descr="Graphical user interface, application, Teams&#10;&#10;Description automatically generated">
            <a:extLst>
              <a:ext uri="{FF2B5EF4-FFF2-40B4-BE49-F238E27FC236}">
                <a16:creationId xmlns:a16="http://schemas.microsoft.com/office/drawing/2014/main" id="{8C206FD9-DD25-9ABD-87F2-50C6DDE8F426}"/>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pic>
        <p:nvPicPr>
          <p:cNvPr id="6" name="Picture 5" descr="A black and orange rectangle with a black background&#10;&#10;Description automatically generated">
            <a:extLst>
              <a:ext uri="{FF2B5EF4-FFF2-40B4-BE49-F238E27FC236}">
                <a16:creationId xmlns:a16="http://schemas.microsoft.com/office/drawing/2014/main" id="{3A2C88D7-9694-D250-B4B8-3D7AE6CA9255}"/>
              </a:ext>
            </a:extLst>
          </p:cNvPr>
          <p:cNvPicPr>
            <a:picLocks noChangeAspect="1"/>
          </p:cNvPicPr>
          <p:nvPr userDrawn="1"/>
        </p:nvPicPr>
        <p:blipFill>
          <a:blip r:embed="rId3"/>
          <a:stretch>
            <a:fillRect/>
          </a:stretch>
        </p:blipFill>
        <p:spPr>
          <a:xfrm>
            <a:off x="-1" y="0"/>
            <a:ext cx="9144000" cy="5143500"/>
          </a:xfrm>
          <a:prstGeom prst="rect">
            <a:avLst/>
          </a:prstGeom>
        </p:spPr>
      </p:pic>
    </p:spTree>
    <p:extLst>
      <p:ext uri="{BB962C8B-B14F-4D97-AF65-F5344CB8AC3E}">
        <p14:creationId xmlns:p14="http://schemas.microsoft.com/office/powerpoint/2010/main" val="5362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75E66F24-D101-0150-61C6-08CB6DB18BD5}"/>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10" name="Title 1">
            <a:extLst>
              <a:ext uri="{FF2B5EF4-FFF2-40B4-BE49-F238E27FC236}">
                <a16:creationId xmlns:a16="http://schemas.microsoft.com/office/drawing/2014/main" id="{127D909E-B599-4D1B-C7E8-8167F66CF54C}"/>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1E7903AA-5C7D-0CC9-A08E-E096AF83DA32}"/>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
        <p:nvSpPr>
          <p:cNvPr id="3" name="Text Placeholder 2"/>
          <p:cNvSpPr>
            <a:spLocks noGrp="1"/>
          </p:cNvSpPr>
          <p:nvPr>
            <p:ph type="body" idx="1"/>
          </p:nvPr>
        </p:nvSpPr>
        <p:spPr>
          <a:xfrm>
            <a:off x="548640" y="1463040"/>
            <a:ext cx="3950208" cy="479822"/>
          </a:xfrm>
        </p:spPr>
        <p:txBody>
          <a:bodyPr anchor="t" anchorCtr="0">
            <a:noAutofit/>
          </a:bodyPr>
          <a:lstStyle>
            <a:lvl1pPr marL="0" indent="0" algn="ctr">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48640" y="2051437"/>
            <a:ext cx="394874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47534" y="1463040"/>
            <a:ext cx="3950208" cy="479822"/>
          </a:xfrm>
        </p:spPr>
        <p:txBody>
          <a:bodyPr anchor="t" anchorCtr="0">
            <a:noAutofit/>
          </a:bodyPr>
          <a:lstStyle>
            <a:lvl1pPr marL="0" indent="0">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47534" y="2051436"/>
            <a:ext cx="395020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3D180BE-55A5-5C44-9BE2-42C74470CEE5}" type="datetimeFigureOut">
              <a:rPr lang="en-US" smtClean="0"/>
              <a:t>7/11/2024</a:t>
            </a:fld>
            <a:endParaRPr lang="en-US"/>
          </a:p>
        </p:txBody>
      </p:sp>
    </p:spTree>
    <p:extLst>
      <p:ext uri="{BB962C8B-B14F-4D97-AF65-F5344CB8AC3E}">
        <p14:creationId xmlns:p14="http://schemas.microsoft.com/office/powerpoint/2010/main" val="7115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with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sp>
        <p:nvSpPr>
          <p:cNvPr id="3" name="Footer Placeholder 2"/>
          <p:cNvSpPr>
            <a:spLocks noGrp="1"/>
          </p:cNvSpPr>
          <p:nvPr>
            <p:ph type="ftr" sz="quarter" idx="11"/>
          </p:nvPr>
        </p:nvSpPr>
        <p:spPr/>
        <p:txBody>
          <a:bodyPr/>
          <a:lstStyle/>
          <a:p>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88B9A075-1070-0B75-5C23-EB9E7ACC4DDA}"/>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10" name="Group 9">
            <a:extLst>
              <a:ext uri="{FF2B5EF4-FFF2-40B4-BE49-F238E27FC236}">
                <a16:creationId xmlns:a16="http://schemas.microsoft.com/office/drawing/2014/main" id="{5FB23F01-9FCC-BF69-512B-0A40F3550C46}"/>
              </a:ext>
            </a:extLst>
          </p:cNvPr>
          <p:cNvGrpSpPr/>
          <p:nvPr userDrawn="1"/>
        </p:nvGrpSpPr>
        <p:grpSpPr>
          <a:xfrm>
            <a:off x="0" y="0"/>
            <a:ext cx="341086" cy="5143500"/>
            <a:chOff x="-49875" y="0"/>
            <a:chExt cx="141051" cy="5143500"/>
          </a:xfrm>
        </p:grpSpPr>
        <p:sp>
          <p:nvSpPr>
            <p:cNvPr id="11" name="Rectangle 10">
              <a:extLst>
                <a:ext uri="{FF2B5EF4-FFF2-40B4-BE49-F238E27FC236}">
                  <a16:creationId xmlns:a16="http://schemas.microsoft.com/office/drawing/2014/main" id="{F04776D7-79F3-2A86-C2A9-96584D4A618D}"/>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Rectangle 11">
              <a:extLst>
                <a:ext uri="{FF2B5EF4-FFF2-40B4-BE49-F238E27FC236}">
                  <a16:creationId xmlns:a16="http://schemas.microsoft.com/office/drawing/2014/main" id="{06F17423-96DF-3BFB-B8B9-DD7C29F8E678}"/>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B62A0149-39C0-F013-48F2-52433BA01615}"/>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181606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EB52170B-5D15-A04E-AF99-45CF00D7C3A0}" type="slidenum">
              <a:rPr lang="en-US" smtClean="0"/>
              <a:t>‹#›</a:t>
            </a:fld>
            <a:endParaRPr lang="en-US"/>
          </a:p>
        </p:txBody>
      </p:sp>
    </p:spTree>
    <p:extLst>
      <p:ext uri="{BB962C8B-B14F-4D97-AF65-F5344CB8AC3E}">
        <p14:creationId xmlns:p14="http://schemas.microsoft.com/office/powerpoint/2010/main" val="1848996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latin typeface="Arial"/>
                <a:cs typeface="Arial"/>
              </a:defRPr>
            </a:lvl1pPr>
          </a:lstStyle>
          <a:p>
            <a:fld id="{D3D180BE-55A5-5C44-9BE2-42C74470CEE5}" type="datetimeFigureOut">
              <a:rPr lang="en-US" smtClean="0"/>
              <a:pPr/>
              <a:t>7/11/2024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latin typeface="Arial"/>
                <a:cs typeface="Arial"/>
              </a:defRPr>
            </a:lvl1pPr>
          </a:lstStyle>
          <a:p>
            <a:endParaRPr lang="en-US"/>
          </a:p>
        </p:txBody>
      </p:sp>
    </p:spTree>
    <p:extLst>
      <p:ext uri="{BB962C8B-B14F-4D97-AF65-F5344CB8AC3E}">
        <p14:creationId xmlns:p14="http://schemas.microsoft.com/office/powerpoint/2010/main" val="4048611944"/>
      </p:ext>
    </p:extLst>
  </p:cSld>
  <p:clrMap bg1="lt1" tx1="dk1" bg2="lt2" tx2="dk2" accent1="accent1" accent2="accent2" accent3="accent3" accent4="accent4" accent5="accent5" accent6="accent6" hlink="hlink" folHlink="folHlink"/>
  <p:sldLayoutIdLst>
    <p:sldLayoutId id="2147483660" r:id="rId1"/>
    <p:sldLayoutId id="2147483654" r:id="rId2"/>
    <p:sldLayoutId id="2147483658" r:id="rId3"/>
    <p:sldLayoutId id="2147483650" r:id="rId4"/>
    <p:sldLayoutId id="2147483649" r:id="rId5"/>
    <p:sldLayoutId id="2147483652" r:id="rId6"/>
    <p:sldLayoutId id="2147483653" r:id="rId7"/>
    <p:sldLayoutId id="2147483655" r:id="rId8"/>
    <p:sldLayoutId id="2147483662" r:id="rId9"/>
    <p:sldLayoutId id="2147483681" r:id="rId10"/>
    <p:sldLayoutId id="2147483661" r:id="rId11"/>
    <p:sldLayoutId id="2147483682" r:id="rId12"/>
    <p:sldLayoutId id="2147483656" r:id="rId13"/>
  </p:sldLayoutIdLst>
  <p:txStyles>
    <p:titleStyle>
      <a:lvl1pPr algn="l" defTabSz="342900" rtl="0" eaLnBrk="1" latinLnBrk="0" hangingPunct="1">
        <a:spcBef>
          <a:spcPct val="0"/>
        </a:spcBef>
        <a:buNone/>
        <a:defRPr sz="1800" kern="1200">
          <a:solidFill>
            <a:schemeClr val="bg1"/>
          </a:solidFill>
          <a:latin typeface="Arial"/>
          <a:ea typeface="+mj-ea"/>
          <a:cs typeface="Arial"/>
        </a:defRPr>
      </a:lvl1pPr>
    </p:titleStyle>
    <p:bodyStyle>
      <a:lvl1pPr marL="257175" indent="-257175" algn="l" defTabSz="342900" rtl="0" eaLnBrk="1" latinLnBrk="0" hangingPunct="1">
        <a:spcBef>
          <a:spcPct val="20000"/>
        </a:spcBef>
        <a:buClr>
          <a:srgbClr val="E17000"/>
        </a:buClr>
        <a:buFont typeface="System Font Regular"/>
        <a:buChar char="&gt;"/>
        <a:defRPr sz="2100" kern="1200">
          <a:solidFill>
            <a:schemeClr val="tx1">
              <a:lumMod val="75000"/>
              <a:lumOff val="25000"/>
            </a:schemeClr>
          </a:solidFill>
          <a:latin typeface="Arial"/>
          <a:ea typeface="+mn-ea"/>
          <a:cs typeface="Arial"/>
        </a:defRPr>
      </a:lvl1pPr>
      <a:lvl2pPr marL="557213" indent="-214313" algn="l" defTabSz="342900" rtl="0" eaLnBrk="1" latinLnBrk="0" hangingPunct="1">
        <a:spcBef>
          <a:spcPct val="20000"/>
        </a:spcBef>
        <a:buClr>
          <a:srgbClr val="E17000"/>
        </a:buClr>
        <a:buFont typeface="Arial" panose="020B0604020202020204" pitchFamily="34" charset="0"/>
        <a:buChar char="•"/>
        <a:defRPr sz="1800" kern="1200">
          <a:solidFill>
            <a:schemeClr val="tx1">
              <a:lumMod val="75000"/>
              <a:lumOff val="25000"/>
            </a:schemeClr>
          </a:solidFill>
          <a:latin typeface="Arial"/>
          <a:ea typeface="+mn-ea"/>
          <a:cs typeface="Arial"/>
        </a:defRPr>
      </a:lvl2pPr>
      <a:lvl3pPr marL="857250" indent="-171450" algn="l" defTabSz="342900" rtl="0" eaLnBrk="1" latinLnBrk="0" hangingPunct="1">
        <a:spcBef>
          <a:spcPct val="20000"/>
        </a:spcBef>
        <a:buClr>
          <a:srgbClr val="E17000"/>
        </a:buClr>
        <a:buFont typeface="System Font Regular"/>
        <a:buChar char="-"/>
        <a:defRPr sz="1500" kern="1200">
          <a:solidFill>
            <a:schemeClr val="tx1">
              <a:lumMod val="75000"/>
              <a:lumOff val="25000"/>
            </a:schemeClr>
          </a:solidFill>
          <a:latin typeface="Arial"/>
          <a:ea typeface="+mn-ea"/>
          <a:cs typeface="Arial"/>
        </a:defRPr>
      </a:lvl3pPr>
      <a:lvl4pPr marL="1200150" indent="-171450" algn="l" defTabSz="342900" rtl="0" eaLnBrk="1" latinLnBrk="0" hangingPunct="1">
        <a:spcBef>
          <a:spcPct val="20000"/>
        </a:spcBef>
        <a:buClr>
          <a:srgbClr val="E17000"/>
        </a:buClr>
        <a:buSzPct val="80000"/>
        <a:buFont typeface="Wingdings" pitchFamily="2" charset="2"/>
        <a:buChar char="§"/>
        <a:defRPr sz="1350" kern="1200">
          <a:solidFill>
            <a:schemeClr val="tx1">
              <a:lumMod val="75000"/>
              <a:lumOff val="25000"/>
            </a:schemeClr>
          </a:solidFill>
          <a:latin typeface="Arial"/>
          <a:ea typeface="+mn-ea"/>
          <a:cs typeface="Arial"/>
        </a:defRPr>
      </a:lvl4pPr>
      <a:lvl5pPr marL="1543050" indent="-171450" algn="l" defTabSz="342900" rtl="0" eaLnBrk="1" latinLnBrk="0" hangingPunct="1">
        <a:spcBef>
          <a:spcPct val="20000"/>
        </a:spcBef>
        <a:buClr>
          <a:srgbClr val="E17000"/>
        </a:buClr>
        <a:buSzPct val="70000"/>
        <a:buFont typeface="Courier New" panose="02070309020205020404" pitchFamily="49" charset="0"/>
        <a:buChar char="o"/>
        <a:defRPr sz="1350" kern="1200">
          <a:solidFill>
            <a:schemeClr val="tx1">
              <a:lumMod val="75000"/>
              <a:lumOff val="25000"/>
            </a:schemeClr>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hyperlink" Target="https://www.who.int/publications/i/item/9789241549158"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s://www.who.int/news/item/29-08-2019-new-app-for-who-s-medical-eligibility-criteria-for-contraceptive-use" TargetMode="Externa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www.fphighimpactpractices.org/"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8150" y="747024"/>
            <a:ext cx="8267700" cy="1459342"/>
          </a:xfrm>
        </p:spPr>
        <p:txBody>
          <a:bodyPr>
            <a:noAutofit/>
          </a:bodyPr>
          <a:lstStyle/>
          <a:p>
            <a:r>
              <a:rPr lang="en-US" b="1"/>
              <a:t>Family Planning Counseling and Service Provision </a:t>
            </a:r>
          </a:p>
        </p:txBody>
      </p:sp>
      <p:sp>
        <p:nvSpPr>
          <p:cNvPr id="6" name="Title 1"/>
          <p:cNvSpPr txBox="1">
            <a:spLocks/>
          </p:cNvSpPr>
          <p:nvPr/>
        </p:nvSpPr>
        <p:spPr>
          <a:xfrm>
            <a:off x="438149" y="2571751"/>
            <a:ext cx="5972077" cy="918936"/>
          </a:xfrm>
          <a:prstGeom prst="rect">
            <a:avLst/>
          </a:prstGeom>
        </p:spPr>
        <p:txBody>
          <a:bodyPr vert="horz" lIns="91440" tIns="45720" rIns="91440" bIns="45720" rtlCol="0" anchor="t" anchorCtr="0">
            <a:noAutofit/>
          </a:bodyPr>
          <a:lstStyle>
            <a:lvl1pPr algn="l" defTabSz="342900" rtl="0" eaLnBrk="1" latinLnBrk="0" hangingPunct="1">
              <a:spcBef>
                <a:spcPct val="0"/>
              </a:spcBef>
              <a:buNone/>
              <a:defRPr sz="1800" kern="1200">
                <a:solidFill>
                  <a:srgbClr val="D95C1D"/>
                </a:solidFill>
                <a:latin typeface="Arial"/>
                <a:ea typeface="+mj-ea"/>
                <a:cs typeface="Arial"/>
              </a:defRPr>
            </a:lvl1pPr>
          </a:lstStyle>
          <a:p>
            <a:r>
              <a:rPr lang="en-US" sz="2500">
                <a:solidFill>
                  <a:schemeClr val="tx1"/>
                </a:solidFill>
              </a:rPr>
              <a:t>Postabortion Care Curriculum </a:t>
            </a:r>
          </a:p>
          <a:p>
            <a:r>
              <a:rPr lang="en-US" sz="2500" b="1">
                <a:solidFill>
                  <a:schemeClr val="tx1"/>
                </a:solidFill>
              </a:rPr>
              <a:t>Module 3, Session 1</a:t>
            </a:r>
          </a:p>
        </p:txBody>
      </p:sp>
      <p:cxnSp>
        <p:nvCxnSpPr>
          <p:cNvPr id="5" name="Straight Connector 4">
            <a:extLst>
              <a:ext uri="{FF2B5EF4-FFF2-40B4-BE49-F238E27FC236}">
                <a16:creationId xmlns:a16="http://schemas.microsoft.com/office/drawing/2014/main" id="{1E277690-21AF-277D-D8E7-D663C6DF49C1}"/>
              </a:ext>
            </a:extLst>
          </p:cNvPr>
          <p:cNvCxnSpPr/>
          <p:nvPr/>
        </p:nvCxnSpPr>
        <p:spPr>
          <a:xfrm>
            <a:off x="534074" y="2419519"/>
            <a:ext cx="173978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496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Counseling</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086935"/>
            <a:ext cx="8229600" cy="367214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800"/>
              </a:spcBef>
              <a:buClr>
                <a:schemeClr val="tx2"/>
              </a:buClr>
            </a:pPr>
            <a:r>
              <a:rPr lang="en-US" sz="1600" dirty="0">
                <a:solidFill>
                  <a:schemeClr val="tx1">
                    <a:lumMod val="75000"/>
                    <a:lumOff val="25000"/>
                  </a:schemeClr>
                </a:solidFill>
              </a:rPr>
              <a:t>The goals of postabortion FP counseling are to help the client with:​</a:t>
            </a:r>
          </a:p>
          <a:p>
            <a:pPr marL="342900" indent="-342900" fontAlgn="base">
              <a:spcBef>
                <a:spcPts val="1800"/>
              </a:spcBef>
              <a:buClr>
                <a:schemeClr val="tx2"/>
              </a:buClr>
              <a:buFont typeface=".PingFang SC Regular"/>
              <a:buChar char="〉"/>
            </a:pPr>
            <a:r>
              <a:rPr lang="en-US" sz="1600" dirty="0">
                <a:solidFill>
                  <a:schemeClr val="tx1">
                    <a:lumMod val="75000"/>
                    <a:lumOff val="25000"/>
                  </a:schemeClr>
                </a:solidFill>
              </a:rPr>
              <a:t>Exploring and understanding their reproductive intentions and goals</a:t>
            </a:r>
          </a:p>
          <a:p>
            <a:pPr marL="342900" indent="-342900" fontAlgn="base">
              <a:spcBef>
                <a:spcPts val="1800"/>
              </a:spcBef>
              <a:buClr>
                <a:schemeClr val="tx2"/>
              </a:buClr>
              <a:buFont typeface=".PingFang SC Regular"/>
              <a:buChar char="〉"/>
            </a:pPr>
            <a:r>
              <a:rPr lang="en-US" sz="1600" dirty="0">
                <a:solidFill>
                  <a:schemeClr val="tx1">
                    <a:lumMod val="75000"/>
                    <a:lumOff val="25000"/>
                  </a:schemeClr>
                </a:solidFill>
              </a:rPr>
              <a:t>Understanding what may have caused the unintended pregnancy and/or miscarriage and how to avoid repeating the situation</a:t>
            </a:r>
          </a:p>
          <a:p>
            <a:pPr marL="342900" indent="-342900" fontAlgn="base">
              <a:spcBef>
                <a:spcPts val="1800"/>
              </a:spcBef>
              <a:buClr>
                <a:schemeClr val="tx2"/>
              </a:buClr>
              <a:buFont typeface=".PingFang SC Regular"/>
              <a:buChar char="〉"/>
            </a:pPr>
            <a:r>
              <a:rPr lang="en-US" sz="1600" dirty="0">
                <a:solidFill>
                  <a:schemeClr val="tx1">
                    <a:lumMod val="75000"/>
                    <a:lumOff val="25000"/>
                  </a:schemeClr>
                </a:solidFill>
              </a:rPr>
              <a:t>Understanding when fertility can return after an abortion</a:t>
            </a:r>
          </a:p>
          <a:p>
            <a:pPr marL="342900" indent="-342900" fontAlgn="base">
              <a:spcBef>
                <a:spcPts val="1800"/>
              </a:spcBef>
              <a:buClr>
                <a:schemeClr val="tx2"/>
              </a:buClr>
              <a:buFont typeface=".PingFang SC Regular"/>
              <a:buChar char="〉"/>
            </a:pPr>
            <a:r>
              <a:rPr lang="en-US" sz="1600" dirty="0">
                <a:solidFill>
                  <a:schemeClr val="tx1">
                    <a:lumMod val="75000"/>
                    <a:lumOff val="25000"/>
                  </a:schemeClr>
                </a:solidFill>
              </a:rPr>
              <a:t>Understanding the benefits of healthy timing and spacing of pregnancy</a:t>
            </a:r>
          </a:p>
          <a:p>
            <a:pPr marL="342900" indent="-342900" fontAlgn="base">
              <a:spcBef>
                <a:spcPts val="1800"/>
              </a:spcBef>
              <a:buClr>
                <a:schemeClr val="tx2"/>
              </a:buClr>
              <a:buFont typeface=".PingFang SC Regular"/>
              <a:buChar char="〉"/>
            </a:pPr>
            <a:r>
              <a:rPr lang="en-US" sz="1600" dirty="0">
                <a:solidFill>
                  <a:schemeClr val="tx1">
                    <a:lumMod val="75000"/>
                    <a:lumOff val="25000"/>
                  </a:schemeClr>
                </a:solidFill>
              </a:rPr>
              <a:t>Determining a desire to use contraception, helping to make an informed choice, and how to use a method effectively</a:t>
            </a:r>
          </a:p>
          <a:p>
            <a:pPr marL="342900" indent="-342900" fontAlgn="base">
              <a:spcBef>
                <a:spcPts val="1800"/>
              </a:spcBef>
              <a:buClr>
                <a:schemeClr val="tx2"/>
              </a:buClr>
              <a:buFont typeface=".PingFang SC Regular"/>
              <a:buChar char="〉"/>
            </a:pPr>
            <a:r>
              <a:rPr lang="en-US" sz="1600" dirty="0">
                <a:solidFill>
                  <a:schemeClr val="tx1">
                    <a:lumMod val="75000"/>
                    <a:lumOff val="25000"/>
                  </a:schemeClr>
                </a:solidFill>
              </a:rPr>
              <a:t>Understanding healthy behaviors that can support future healthy pregnancies</a:t>
            </a:r>
          </a:p>
        </p:txBody>
      </p:sp>
    </p:spTree>
    <p:extLst>
      <p:ext uri="{BB962C8B-B14F-4D97-AF65-F5344CB8AC3E}">
        <p14:creationId xmlns:p14="http://schemas.microsoft.com/office/powerpoint/2010/main" val="18864532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Counseling for Free and Informed Choice </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41895"/>
            <a:ext cx="8458200" cy="323213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Free and informed choice means that the client selects a method voluntarily, without pressure or coercion.​</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Clients need to understand the benefits and limitations of available methods.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This includes understanding that most methods can be used safely and effectively immediately after emergency treatment.</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Clients should also understand that, apart from permanent methods, they can change methods or discontinue, as desired.</a:t>
            </a:r>
          </a:p>
        </p:txBody>
      </p:sp>
    </p:spTree>
    <p:extLst>
      <p:ext uri="{BB962C8B-B14F-4D97-AF65-F5344CB8AC3E}">
        <p14:creationId xmlns:p14="http://schemas.microsoft.com/office/powerpoint/2010/main" val="1667914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500" kern="0">
                <a:solidFill>
                  <a:schemeClr val="bg1"/>
                </a:solidFill>
                <a:latin typeface="Arial"/>
                <a:ea typeface="ヒラギノ角ゴ Pro W3"/>
              </a:rPr>
              <a:t>Counseling for Free and Informed Choice (continued) </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48915" y="1224709"/>
            <a:ext cx="8686800" cy="351573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650"/>
              </a:spcBef>
              <a:buClr>
                <a:schemeClr val="tx2"/>
              </a:buClr>
            </a:pPr>
            <a:r>
              <a:rPr lang="en-US" sz="1800" dirty="0">
                <a:solidFill>
                  <a:schemeClr val="tx1">
                    <a:lumMod val="75000"/>
                    <a:lumOff val="25000"/>
                  </a:schemeClr>
                </a:solidFill>
              </a:rPr>
              <a:t>Free and informed choice is key to FP uptake and continuation as it involves clients:</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Understanding how to use a method properly for maximum effectiveness</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Knowing about possible side effects, and how to manage them</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Being satisfied with and continuing to use a method or understanding options for switching, if desired​</a:t>
            </a:r>
          </a:p>
          <a:p>
            <a:pPr fontAlgn="base">
              <a:spcBef>
                <a:spcPts val="1650"/>
              </a:spcBef>
              <a:buClr>
                <a:schemeClr val="tx2"/>
              </a:buClr>
            </a:pPr>
            <a:r>
              <a:rPr lang="en-US" sz="1800" dirty="0">
                <a:solidFill>
                  <a:schemeClr val="tx1">
                    <a:lumMod val="75000"/>
                    <a:lumOff val="25000"/>
                  </a:schemeClr>
                </a:solidFill>
              </a:rPr>
              <a:t>When clients lack adequate information, effectiveness may be reduced, leading to discontinuation. Helping clients access other methods can reduce discontinuation.</a:t>
            </a:r>
          </a:p>
          <a:p>
            <a:pPr marL="342900" indent="-342900" fontAlgn="base">
              <a:spcBef>
                <a:spcPts val="1650"/>
              </a:spcBef>
              <a:buClr>
                <a:schemeClr val="tx2"/>
              </a:buClr>
              <a:buFont typeface=".PingFang SC Regular"/>
              <a:buChar char="〉"/>
            </a:pPr>
            <a:endParaRPr lang="en-US" sz="1800" dirty="0">
              <a:solidFill>
                <a:schemeClr val="tx1">
                  <a:lumMod val="75000"/>
                  <a:lumOff val="25000"/>
                </a:schemeClr>
              </a:solidFill>
            </a:endParaRPr>
          </a:p>
        </p:txBody>
      </p:sp>
    </p:spTree>
    <p:extLst>
      <p:ext uri="{BB962C8B-B14F-4D97-AF65-F5344CB8AC3E}">
        <p14:creationId xmlns:p14="http://schemas.microsoft.com/office/powerpoint/2010/main" val="3776996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500" kern="0">
                <a:solidFill>
                  <a:schemeClr val="bg1"/>
                </a:solidFill>
                <a:latin typeface="Arial"/>
                <a:ea typeface="ヒラギノ角ゴ Pro W3"/>
              </a:rPr>
              <a:t>Counseling for Free and Informed Choice (continued) </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091006"/>
            <a:ext cx="8433707" cy="355182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050"/>
              </a:spcBef>
              <a:buClr>
                <a:schemeClr val="tx2"/>
              </a:buClr>
              <a:buFont typeface=".PingFang SC Regular"/>
              <a:buChar char="〉"/>
            </a:pPr>
            <a:r>
              <a:rPr lang="en-US" sz="1800" dirty="0">
                <a:solidFill>
                  <a:schemeClr val="tx1">
                    <a:lumMod val="75000"/>
                    <a:lumOff val="25000"/>
                  </a:schemeClr>
                </a:solidFill>
              </a:rPr>
              <a:t>Coercing a client to adopt FP is a violation of the client’s right: </a:t>
            </a:r>
          </a:p>
          <a:p>
            <a:pPr marL="800100" lvl="1" indent="-342900" fontAlgn="base">
              <a:spcBef>
                <a:spcPts val="600"/>
              </a:spcBef>
              <a:buClr>
                <a:schemeClr val="tx2"/>
              </a:buClr>
              <a:buFont typeface="Courier New" panose="02070309020205020404" pitchFamily="49" charset="0"/>
              <a:buChar char="o"/>
            </a:pPr>
            <a:r>
              <a:rPr lang="en-US" dirty="0">
                <a:solidFill>
                  <a:schemeClr val="tx1">
                    <a:lumMod val="75000"/>
                    <a:lumOff val="25000"/>
                  </a:schemeClr>
                </a:solidFill>
              </a:rPr>
              <a:t>To bodily autonomy </a:t>
            </a:r>
          </a:p>
          <a:p>
            <a:pPr marL="800100" lvl="1" indent="-342900" fontAlgn="base">
              <a:spcBef>
                <a:spcPts val="600"/>
              </a:spcBef>
              <a:buClr>
                <a:schemeClr val="tx2"/>
              </a:buClr>
              <a:buFont typeface="Courier New" panose="02070309020205020404" pitchFamily="49" charset="0"/>
              <a:buChar char="o"/>
            </a:pPr>
            <a:r>
              <a:rPr lang="en-US" dirty="0">
                <a:solidFill>
                  <a:schemeClr val="tx1">
                    <a:lumMod val="75000"/>
                    <a:lumOff val="25000"/>
                  </a:schemeClr>
                </a:solidFill>
              </a:rPr>
              <a:t>To make a free, informed, voluntary decision</a:t>
            </a:r>
          </a:p>
          <a:p>
            <a:pPr marL="800100" lvl="1" indent="-342900" fontAlgn="base">
              <a:spcBef>
                <a:spcPts val="600"/>
              </a:spcBef>
              <a:buClr>
                <a:schemeClr val="tx2"/>
              </a:buClr>
              <a:buFont typeface="Courier New" panose="02070309020205020404" pitchFamily="49" charset="0"/>
              <a:buChar char="o"/>
            </a:pPr>
            <a:r>
              <a:rPr lang="en-US" dirty="0">
                <a:solidFill>
                  <a:schemeClr val="tx1">
                    <a:lumMod val="75000"/>
                    <a:lumOff val="25000"/>
                  </a:schemeClr>
                </a:solidFill>
              </a:rPr>
              <a:t>To be treated with dignity and respect and without discrimination</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A client who is coerced is less likely to return for future care. </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A healthcare provider or facility with a reputation of coercion can discourage community members from seeking health services. </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Clients who are unable to make free, informed choices are more likely to discontinue use and be reluctant to seek care or seek care in a timely manner, including for other health services. ​</a:t>
            </a:r>
          </a:p>
          <a:p>
            <a:pPr marL="342900" indent="-342900" fontAlgn="base">
              <a:spcBef>
                <a:spcPts val="1050"/>
              </a:spcBef>
              <a:buClr>
                <a:schemeClr val="tx2"/>
              </a:buClr>
              <a:buFont typeface=".PingFang SC Regular"/>
              <a:buChar char="〉"/>
            </a:pPr>
            <a:endParaRPr lang="en-US" sz="1600" dirty="0">
              <a:solidFill>
                <a:schemeClr val="tx1">
                  <a:lumMod val="75000"/>
                  <a:lumOff val="25000"/>
                </a:schemeClr>
              </a:solidFill>
            </a:endParaRPr>
          </a:p>
          <a:p>
            <a:pPr marL="342900" indent="-342900" fontAlgn="base">
              <a:spcBef>
                <a:spcPts val="1050"/>
              </a:spcBef>
              <a:buClr>
                <a:schemeClr val="tx2"/>
              </a:buClr>
              <a:buFont typeface=".PingFang SC Regular"/>
              <a:buChar char="〉"/>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39948575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500" kern="0">
                <a:solidFill>
                  <a:schemeClr val="bg1"/>
                </a:solidFill>
                <a:latin typeface="Arial"/>
                <a:ea typeface="ヒラギノ角ゴ Pro W3"/>
              </a:rPr>
              <a:t>Counseling for Free and Informed Choice (continued) </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06249"/>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Some PAC clients may not wish to or may not be prepared to make a FP decision during their visit. Offer these clients condoms and encourage them to return or to visit another local facility another time.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A PAC client may choose not to adopt any FP method. </a:t>
            </a:r>
          </a:p>
          <a:p>
            <a:pPr fontAlgn="base">
              <a:spcBef>
                <a:spcPts val="2250"/>
              </a:spcBef>
              <a:buClr>
                <a:schemeClr val="tx2"/>
              </a:buClr>
            </a:pPr>
            <a:r>
              <a:rPr lang="en-US" sz="1800" b="1" dirty="0">
                <a:solidFill>
                  <a:schemeClr val="tx1">
                    <a:lumMod val="75000"/>
                    <a:lumOff val="25000"/>
                  </a:schemeClr>
                </a:solidFill>
              </a:rPr>
              <a:t>Remember</a:t>
            </a:r>
            <a:r>
              <a:rPr lang="en-US" sz="1800" dirty="0">
                <a:solidFill>
                  <a:schemeClr val="tx1">
                    <a:lumMod val="75000"/>
                    <a:lumOff val="25000"/>
                  </a:schemeClr>
                </a:solidFill>
              </a:rPr>
              <a:t>: contraceptive use is completely voluntary and acceptance of postabortion contraception, or a particular method, should never be a prerequisite for obtaining emergency treatment. ​</a:t>
            </a: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p:txBody>
      </p:sp>
    </p:spTree>
    <p:extLst>
      <p:ext uri="{BB962C8B-B14F-4D97-AF65-F5344CB8AC3E}">
        <p14:creationId xmlns:p14="http://schemas.microsoft.com/office/powerpoint/2010/main" val="34292952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616757"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Including a PAC Client’s Spouse or Partner</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25864"/>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A PAC client's partner or spouse may want to be informed about the client’s condition, options for emergency treatment, as well as FP options.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Studies show that counseling a partner or spouse, separately or jointly, but always with the client’s consent, can increase support for the client’s recovery and FP use.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Respect the client’s wishes and reproductive autonomy, including their preferences for sharing information with and counseling their partner or spouse—or not.</a:t>
            </a: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p:txBody>
      </p:sp>
    </p:spTree>
    <p:extLst>
      <p:ext uri="{BB962C8B-B14F-4D97-AF65-F5344CB8AC3E}">
        <p14:creationId xmlns:p14="http://schemas.microsoft.com/office/powerpoint/2010/main" val="5280643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5D5D98D3-DFEA-1A0C-4655-A87898381AE8}"/>
              </a:ext>
            </a:extLst>
          </p:cNvPr>
          <p:cNvSpPr/>
          <p:nvPr/>
        </p:nvSpPr>
        <p:spPr>
          <a:xfrm>
            <a:off x="457201" y="4090438"/>
            <a:ext cx="4293908" cy="900940"/>
          </a:xfrm>
          <a:prstGeom prst="round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Personal Situations to Consider</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094328"/>
            <a:ext cx="8420793" cy="295484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050"/>
              </a:spcBef>
              <a:buClr>
                <a:schemeClr val="tx2"/>
              </a:buClr>
            </a:pPr>
            <a:r>
              <a:rPr lang="en-US" sz="1600" dirty="0">
                <a:solidFill>
                  <a:schemeClr val="tx1">
                    <a:lumMod val="75000"/>
                    <a:lumOff val="25000"/>
                  </a:schemeClr>
                </a:solidFill>
              </a:rPr>
              <a:t>Each client’s unique situation affects their contraceptive needs and choices. Providers should consider the following when providing FP counseling: </a:t>
            </a:r>
          </a:p>
          <a:p>
            <a:pPr marL="342900" indent="-342900" fontAlgn="base">
              <a:spcBef>
                <a:spcPts val="1050"/>
              </a:spcBef>
              <a:buClr>
                <a:schemeClr val="tx2"/>
              </a:buClr>
              <a:buFont typeface=".PingFang SC Regular"/>
              <a:buChar char="〉"/>
            </a:pPr>
            <a:r>
              <a:rPr lang="en-US" sz="1600" dirty="0">
                <a:solidFill>
                  <a:schemeClr val="tx1">
                    <a:lumMod val="75000"/>
                    <a:lumOff val="25000"/>
                  </a:schemeClr>
                </a:solidFill>
              </a:rPr>
              <a:t>The client’s personal characteristics, needs, and reproductive goals ​</a:t>
            </a:r>
          </a:p>
          <a:p>
            <a:pPr marL="342900" indent="-342900" fontAlgn="base">
              <a:spcBef>
                <a:spcPts val="1050"/>
              </a:spcBef>
              <a:buClr>
                <a:schemeClr val="tx2"/>
              </a:buClr>
              <a:buFont typeface=".PingFang SC Regular"/>
              <a:buChar char="〉"/>
            </a:pPr>
            <a:r>
              <a:rPr lang="en-US" sz="1600" dirty="0">
                <a:solidFill>
                  <a:schemeClr val="tx1">
                    <a:lumMod val="75000"/>
                    <a:lumOff val="25000"/>
                  </a:schemeClr>
                </a:solidFill>
              </a:rPr>
              <a:t>The client’s clinical condition</a:t>
            </a:r>
          </a:p>
          <a:p>
            <a:pPr marL="342900" indent="-342900" fontAlgn="base">
              <a:spcBef>
                <a:spcPts val="1050"/>
              </a:spcBef>
              <a:buClr>
                <a:schemeClr val="tx2"/>
              </a:buClr>
              <a:buFont typeface=".PingFang SC Regular"/>
              <a:buChar char="〉"/>
            </a:pPr>
            <a:r>
              <a:rPr lang="en-US" sz="1600" dirty="0">
                <a:solidFill>
                  <a:schemeClr val="tx1">
                    <a:lumMod val="75000"/>
                    <a:lumOff val="25000"/>
                  </a:schemeClr>
                </a:solidFill>
              </a:rPr>
              <a:t>The emergency treatment option that the client has voluntarily selected </a:t>
            </a:r>
          </a:p>
          <a:p>
            <a:pPr marL="342900" indent="-342900" fontAlgn="base">
              <a:spcBef>
                <a:spcPts val="1050"/>
              </a:spcBef>
              <a:buClr>
                <a:schemeClr val="tx2"/>
              </a:buClr>
              <a:buFont typeface=".PingFang SC Regular"/>
              <a:buChar char="〉"/>
            </a:pPr>
            <a:r>
              <a:rPr lang="en-US" sz="1600" dirty="0">
                <a:solidFill>
                  <a:schemeClr val="tx1">
                    <a:lumMod val="75000"/>
                    <a:lumOff val="25000"/>
                  </a:schemeClr>
                </a:solidFill>
              </a:rPr>
              <a:t>The treatment facility’s service delivery capabilities and community resources available</a:t>
            </a:r>
          </a:p>
          <a:p>
            <a:pPr marL="342900" indent="-342900" fontAlgn="base">
              <a:spcBef>
                <a:spcPts val="1050"/>
              </a:spcBef>
              <a:buClr>
                <a:schemeClr val="tx2"/>
              </a:buClr>
              <a:buFont typeface=".PingFang SC Regular"/>
              <a:buChar char="〉"/>
            </a:pPr>
            <a:r>
              <a:rPr lang="en-US" sz="1600" dirty="0">
                <a:solidFill>
                  <a:schemeClr val="tx1">
                    <a:lumMod val="75000"/>
                    <a:lumOff val="25000"/>
                  </a:schemeClr>
                </a:solidFill>
              </a:rPr>
              <a:t>The importance of respectful and judgment-free care</a:t>
            </a:r>
          </a:p>
          <a:p>
            <a:pPr marL="342900" indent="-342900" fontAlgn="base">
              <a:spcBef>
                <a:spcPts val="1050"/>
              </a:spcBef>
              <a:buClr>
                <a:schemeClr val="tx2"/>
              </a:buClr>
              <a:buFont typeface=".PingFang SC Regular"/>
              <a:buChar char="〉"/>
            </a:pPr>
            <a:r>
              <a:rPr lang="en-US" sz="1600" dirty="0">
                <a:solidFill>
                  <a:schemeClr val="tx1">
                    <a:lumMod val="75000"/>
                    <a:lumOff val="25000"/>
                  </a:schemeClr>
                </a:solidFill>
              </a:rPr>
              <a:t>Any fears, concerns, and questions expressed by the client</a:t>
            </a:r>
          </a:p>
        </p:txBody>
      </p:sp>
      <p:sp>
        <p:nvSpPr>
          <p:cNvPr id="4" name="TextBox 3">
            <a:extLst>
              <a:ext uri="{FF2B5EF4-FFF2-40B4-BE49-F238E27FC236}">
                <a16:creationId xmlns:a16="http://schemas.microsoft.com/office/drawing/2014/main" id="{56EB717F-522C-5642-F14C-873F988E4CB7}"/>
              </a:ext>
            </a:extLst>
          </p:cNvPr>
          <p:cNvSpPr txBox="1"/>
          <p:nvPr/>
        </p:nvSpPr>
        <p:spPr>
          <a:xfrm>
            <a:off x="504334" y="4125409"/>
            <a:ext cx="4199641" cy="830997"/>
          </a:xfrm>
          <a:prstGeom prst="rect">
            <a:avLst/>
          </a:prstGeom>
          <a:noFill/>
        </p:spPr>
        <p:txBody>
          <a:bodyPr wrap="square" rtlCol="0">
            <a:spAutoFit/>
          </a:bodyPr>
          <a:lstStyle/>
          <a:p>
            <a:pPr algn="ctr"/>
            <a:r>
              <a:rPr lang="en-US" sz="1600" i="0" u="none" strike="noStrike" dirty="0">
                <a:solidFill>
                  <a:schemeClr val="bg1"/>
                </a:solidFill>
                <a:effectLst/>
                <a:latin typeface="Arial" panose="020B0604020202020204" pitchFamily="34" charset="0"/>
              </a:rPr>
              <a:t>Reminder: A client’s personal situation and preferences are as important as their clinical condition in choosing an FP method. </a:t>
            </a:r>
            <a:endParaRPr lang="en-US" sz="1600" dirty="0">
              <a:solidFill>
                <a:schemeClr val="bg1"/>
              </a:solidFill>
            </a:endParaRPr>
          </a:p>
        </p:txBody>
      </p:sp>
    </p:spTree>
    <p:extLst>
      <p:ext uri="{BB962C8B-B14F-4D97-AF65-F5344CB8AC3E}">
        <p14:creationId xmlns:p14="http://schemas.microsoft.com/office/powerpoint/2010/main" val="2862464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Personal Situations to Consider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19514"/>
            <a:ext cx="8420793" cy="295484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2250"/>
              </a:spcBef>
              <a:buClr>
                <a:schemeClr val="tx2"/>
              </a:buClr>
            </a:pPr>
            <a:r>
              <a:rPr lang="en-US" sz="1800" dirty="0">
                <a:solidFill>
                  <a:schemeClr val="tx1">
                    <a:lumMod val="75000"/>
                    <a:lumOff val="25000"/>
                  </a:schemeClr>
                </a:solidFill>
              </a:rPr>
              <a:t>The questions below can help a provider understand a client’s situation: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Is the client currently experiencing pain, stress, or any other condition that may prevent them from making an informed, voluntary decision?</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Does the client wish to become pregnant again? If so, when?</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Is the client a survivor of sexual abuse or rape?</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Is the client a survivor of physical abuse or violence?</a:t>
            </a: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p:txBody>
      </p:sp>
    </p:spTree>
    <p:extLst>
      <p:ext uri="{BB962C8B-B14F-4D97-AF65-F5344CB8AC3E}">
        <p14:creationId xmlns:p14="http://schemas.microsoft.com/office/powerpoint/2010/main" val="3837460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Personal Situations to Consider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33608"/>
            <a:ext cx="8561961" cy="351064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Has the client ever used a FP method? If not:</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Did the client lack access to FP information or services?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Did the client have access to FP care but chose not to use FP, and if so, why?</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Does the client desire FP counseling now?</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Was the client using a contraceptive method when they became pregnant? If so:</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Was the client using the method correctly and consistently?</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Does the client know why the method failed?</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Would the client be able to use the method effectively in the future?</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Would the client prefer a different method?</a:t>
            </a:r>
          </a:p>
          <a:p>
            <a:pPr marL="342900" indent="-342900" fontAlgn="base">
              <a:spcBef>
                <a:spcPts val="1650"/>
              </a:spcBef>
              <a:buClr>
                <a:schemeClr val="tx2"/>
              </a:buClr>
              <a:buFont typeface=".PingFang SC Regular"/>
              <a:buChar char="〉"/>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2684941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Personal Situations to Consider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61603" y="1186543"/>
            <a:ext cx="8405325" cy="347254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Is there a partner, spouse, or other person or issue to consider? For example:</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A partner who may not be monogamous</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A partner who is unwilling to use condoms</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A partner or family members who disapprove of contraception </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A partner who desires more children or children of a specific sex</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Sociocultural or religious expectations or limitations </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Limited access to health services, including resources to cover costs</a:t>
            </a:r>
          </a:p>
        </p:txBody>
      </p:sp>
    </p:spTree>
    <p:extLst>
      <p:ext uri="{BB962C8B-B14F-4D97-AF65-F5344CB8AC3E}">
        <p14:creationId xmlns:p14="http://schemas.microsoft.com/office/powerpoint/2010/main" val="3050928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45B79B-FF0C-DB48-A006-8348D0095779}"/>
              </a:ext>
            </a:extLst>
          </p:cNvPr>
          <p:cNvSpPr/>
          <p:nvPr/>
        </p:nvSpPr>
        <p:spPr>
          <a:xfrm>
            <a:off x="320713" y="0"/>
            <a:ext cx="8823288" cy="4414059"/>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6047F908-C1F4-3B45-974C-28DDDD8D8990}"/>
              </a:ext>
            </a:extLst>
          </p:cNvPr>
          <p:cNvSpPr txBox="1"/>
          <p:nvPr/>
        </p:nvSpPr>
        <p:spPr>
          <a:xfrm>
            <a:off x="578364" y="788607"/>
            <a:ext cx="7987271" cy="2292935"/>
          </a:xfrm>
          <a:prstGeom prst="rect">
            <a:avLst/>
          </a:prstGeom>
          <a:noFill/>
        </p:spPr>
        <p:txBody>
          <a:bodyPr wrap="square" rtlCol="0" anchor="ctr" anchorCtr="0">
            <a:spAutoFit/>
          </a:bodyPr>
          <a:lstStyle/>
          <a:p>
            <a:pPr marL="0" marR="0" lvl="0" indent="0" algn="l" defTabSz="457200" rtl="0" eaLnBrk="1" fontAlgn="auto" latinLnBrk="0" hangingPunct="1">
              <a:lnSpc>
                <a:spcPct val="100000"/>
              </a:lnSpc>
              <a:spcBef>
                <a:spcPts val="1800"/>
              </a:spcBef>
              <a:spcAft>
                <a:spcPts val="0"/>
              </a:spcAft>
              <a:buClrTx/>
              <a:buSzTx/>
              <a:buFontTx/>
              <a:buNone/>
              <a:tabLst/>
              <a:defRPr/>
            </a:pPr>
            <a:r>
              <a:rPr lang="es-ES_tradnl" sz="2800" noProof="1">
                <a:solidFill>
                  <a:prstClr val="white"/>
                </a:solidFill>
                <a:latin typeface="Arial" panose="020B0604020202020204" pitchFamily="34" charset="0"/>
                <a:cs typeface="Arial" panose="020B0604020202020204" pitchFamily="34" charset="0"/>
              </a:rPr>
              <a:t>The contents of this presentation draw from the Postabortion Care Curriculum Reference Manual.  </a:t>
            </a:r>
          </a:p>
          <a:p>
            <a:pPr lvl="0">
              <a:spcBef>
                <a:spcPts val="1800"/>
              </a:spcBef>
              <a:defRPr/>
            </a:pPr>
            <a:r>
              <a:rPr lang="es-ES_tradnl" sz="2400" noProof="1">
                <a:solidFill>
                  <a:prstClr val="white"/>
                </a:solidFill>
                <a:latin typeface="Arial" panose="020B0604020202020204" pitchFamily="34" charset="0"/>
                <a:cs typeface="Arial" panose="020B0604020202020204" pitchFamily="34" charset="0"/>
              </a:rPr>
              <a:t>Please refer to the Reference Manual for additional information, including further details and guidance as well as compete references to source material.</a:t>
            </a:r>
            <a:endParaRPr kumimoji="0" lang="es-ES_tradnl" sz="2400" u="none" strike="noStrike" kern="1200" cap="none" spc="0" normalizeH="0" baseline="0" noProof="1">
              <a:ln>
                <a:noFill/>
              </a:ln>
              <a:solidFill>
                <a:prstClr val="white"/>
              </a:solidFill>
              <a:effectLst/>
              <a:uLnTx/>
              <a:uFillTx/>
              <a:latin typeface="Arial" panose="020B0604020202020204" pitchFamily="34" charset="0"/>
              <a:cs typeface="Arial" panose="020B0604020202020204" pitchFamily="34" charset="0"/>
            </a:endParaRPr>
          </a:p>
        </p:txBody>
      </p:sp>
      <p:pic>
        <p:nvPicPr>
          <p:cNvPr id="4" name="Picture 3" descr="Icon&#10;&#10;Description automatically generated">
            <a:extLst>
              <a:ext uri="{FF2B5EF4-FFF2-40B4-BE49-F238E27FC236}">
                <a16:creationId xmlns:a16="http://schemas.microsoft.com/office/drawing/2014/main" id="{B3F9FFB7-8663-DA87-540F-0DD57383B09D}"/>
              </a:ext>
            </a:extLst>
          </p:cNvPr>
          <p:cNvPicPr>
            <a:picLocks noChangeAspect="1"/>
          </p:cNvPicPr>
          <p:nvPr/>
        </p:nvPicPr>
        <p:blipFill>
          <a:blip r:embed="rId2">
            <a:alphaModFix amt="35000"/>
          </a:blip>
          <a:stretch>
            <a:fillRect/>
          </a:stretch>
        </p:blipFill>
        <p:spPr>
          <a:xfrm>
            <a:off x="7077956" y="2637198"/>
            <a:ext cx="1776861" cy="1776861"/>
          </a:xfrm>
          <a:prstGeom prst="rect">
            <a:avLst/>
          </a:prstGeom>
        </p:spPr>
      </p:pic>
    </p:spTree>
    <p:extLst>
      <p:ext uri="{BB962C8B-B14F-4D97-AF65-F5344CB8AC3E}">
        <p14:creationId xmlns:p14="http://schemas.microsoft.com/office/powerpoint/2010/main" val="323989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500" kern="0">
                <a:solidFill>
                  <a:schemeClr val="bg1"/>
                </a:solidFill>
                <a:latin typeface="Arial"/>
                <a:ea typeface="ヒラギノ角ゴ Pro W3"/>
              </a:rPr>
              <a:t>Considerations for Serving Adolescents and Youth</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61603" y="1186543"/>
            <a:ext cx="8423168" cy="342900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Adolescents and youth face many barriers to accessing essential health services, including contraceptive care and PAC.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They may lack the support of their partners, families, or friends and may not have the decision-making power or resources to implement their decisions.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Many young people present at health facilities for the first time only after becoming pregnant or experiencing complications from an unsafe abortion.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Providers should address young people’s comprehensive sexual and reproductive health needs and provide referrals to other relevant health and well-being programs.</a:t>
            </a:r>
          </a:p>
        </p:txBody>
      </p:sp>
    </p:spTree>
    <p:extLst>
      <p:ext uri="{BB962C8B-B14F-4D97-AF65-F5344CB8AC3E}">
        <p14:creationId xmlns:p14="http://schemas.microsoft.com/office/powerpoint/2010/main" val="21294801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66928" y="113211"/>
            <a:ext cx="77122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Considerations for Serving Adolescents and Youth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66928" y="1238250"/>
            <a:ext cx="8420793" cy="355962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650"/>
              </a:spcBef>
              <a:buClr>
                <a:schemeClr val="tx2"/>
              </a:buClr>
            </a:pPr>
            <a:r>
              <a:rPr lang="en-US" sz="1800" dirty="0">
                <a:solidFill>
                  <a:schemeClr val="tx1">
                    <a:lumMod val="75000"/>
                    <a:lumOff val="25000"/>
                  </a:schemeClr>
                </a:solidFill>
              </a:rPr>
              <a:t>Young people seeking PAC and contraceptive care are not a homogeneous group. For instance, they may be:</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At different stages of physical and psychosocial development</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Married or unmarried</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In-school or out-of-school ​</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Employed or unemployed</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Survivors of one or more form of gender-based violence; e.g., they may have become pregnant from child marriage, forced sexual debut, rape, or sex work</a:t>
            </a:r>
          </a:p>
        </p:txBody>
      </p:sp>
    </p:spTree>
    <p:extLst>
      <p:ext uri="{BB962C8B-B14F-4D97-AF65-F5344CB8AC3E}">
        <p14:creationId xmlns:p14="http://schemas.microsoft.com/office/powerpoint/2010/main" val="1309972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66928" y="113211"/>
            <a:ext cx="77122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Considerations for Serving Adolescents and Youth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61603" y="1133240"/>
            <a:ext cx="8612068" cy="389704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sz="1600" dirty="0">
                <a:solidFill>
                  <a:schemeClr val="tx1">
                    <a:lumMod val="75000"/>
                    <a:lumOff val="25000"/>
                  </a:schemeClr>
                </a:solidFill>
              </a:rPr>
              <a:t>To best support adolescent and youth clients, providers should:</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Offer compassionate, empathetic, nonjudgmental, supportive, and unbiased care—including by respecting client confidentiality and ensuring privacy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Ensure services are affordable and available at convenient times and locations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Allow adequate time for the provider-client interaction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Provide accurate information, answer any questions, and address any concerns to help young clients make voluntary, informed decisions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Not let personal beliefs affect care—never deny a client access to contraception because of their age, marital status, or lack of parental or partner approval</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Offer comprehensive sexual and reproductive healthcare, including screening and referrals for related services</a:t>
            </a:r>
          </a:p>
        </p:txBody>
      </p:sp>
    </p:spTree>
    <p:extLst>
      <p:ext uri="{BB962C8B-B14F-4D97-AF65-F5344CB8AC3E}">
        <p14:creationId xmlns:p14="http://schemas.microsoft.com/office/powerpoint/2010/main" val="11125520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Clinical Conditions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61603" y="1094328"/>
            <a:ext cx="8420793" cy="389704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Most modern contraceptive methods can be started immediately after emergency treatment, provided that the client:​</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Is not experiencing any severe complications requiring further treatment</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Receives adequate counseling and voluntarily consents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Was screened for any precautions for using a particular method</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Clients interested in either intrauterine devices (IUDs) or sterilization should wait until after emergency treatment or the complete expulsion of the products of conception.</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Natural FP is not recommended until a regular menstrual pattern returns.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Clients should avoid sexual intercourse until bleeding stops and any complications are resolved. </a:t>
            </a:r>
            <a:endParaRPr lang="en-US" sz="1800" dirty="0">
              <a:solidFill>
                <a:schemeClr val="tx1">
                  <a:lumMod val="75000"/>
                  <a:lumOff val="25000"/>
                </a:schemeClr>
              </a:solidFill>
            </a:endParaRPr>
          </a:p>
          <a:p>
            <a:pPr fontAlgn="base">
              <a:spcBef>
                <a:spcPts val="1650"/>
              </a:spcBef>
              <a:buClr>
                <a:schemeClr val="tx2"/>
              </a:buClr>
            </a:pPr>
            <a:endParaRPr lang="en-US" dirty="0">
              <a:solidFill>
                <a:schemeClr val="tx1">
                  <a:lumMod val="75000"/>
                  <a:lumOff val="25000"/>
                </a:schemeClr>
              </a:solidFill>
            </a:endParaRPr>
          </a:p>
        </p:txBody>
      </p:sp>
    </p:spTree>
    <p:extLst>
      <p:ext uri="{BB962C8B-B14F-4D97-AF65-F5344CB8AC3E}">
        <p14:creationId xmlns:p14="http://schemas.microsoft.com/office/powerpoint/2010/main" val="7522587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Clinical Conditions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34480"/>
            <a:ext cx="8281447" cy="350520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Providers should recommend contraceptive methods based on clients’ clinical conditions. </a:t>
            </a:r>
            <a:endParaRPr lang="en-US" dirty="0">
              <a:solidFill>
                <a:schemeClr val="tx1">
                  <a:lumMod val="75000"/>
                  <a:lumOff val="25000"/>
                </a:schemeClr>
              </a:solidFill>
            </a:endParaRPr>
          </a:p>
          <a:p>
            <a:pPr marL="342900" indent="-342900">
              <a:spcBef>
                <a:spcPts val="2250"/>
              </a:spcBef>
              <a:buClr>
                <a:schemeClr val="tx2"/>
              </a:buClr>
              <a:buFont typeface=".PingFang SC Regular"/>
              <a:buChar char="〉"/>
            </a:pPr>
            <a:r>
              <a:rPr lang="en-US" sz="1800" dirty="0">
                <a:solidFill>
                  <a:schemeClr val="tx1">
                    <a:lumMod val="75000"/>
                    <a:lumOff val="25000"/>
                  </a:schemeClr>
                </a:solidFill>
              </a:rPr>
              <a:t>Resources that may assist providers recommending contraceptive methods based on various clinical conditions associated with PAC include:​</a:t>
            </a:r>
            <a:endParaRPr lang="en-US" dirty="0">
              <a:solidFill>
                <a:schemeClr val="tx1">
                  <a:lumMod val="75000"/>
                  <a:lumOff val="25000"/>
                </a:schemeClr>
              </a:solidFill>
            </a:endParaRP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Medical Eligibility Criteria for Contraceptive Use (2015) </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Family Planning: A Global Handbook for Providers (2022)</a:t>
            </a:r>
          </a:p>
          <a:p>
            <a:pPr fontAlgn="base">
              <a:spcBef>
                <a:spcPts val="2850"/>
              </a:spcBef>
              <a:buClr>
                <a:schemeClr val="tx2"/>
              </a:buClr>
            </a:pPr>
            <a:r>
              <a:rPr lang="en-US" sz="1600" i="1" dirty="0">
                <a:solidFill>
                  <a:schemeClr val="tx1">
                    <a:lumMod val="75000"/>
                    <a:lumOff val="25000"/>
                  </a:schemeClr>
                </a:solidFill>
              </a:rPr>
              <a:t>Refer to the Recommended Resources table in the Reference Manual for links to these and other useful resources.</a:t>
            </a:r>
          </a:p>
        </p:txBody>
      </p:sp>
    </p:spTree>
    <p:extLst>
      <p:ext uri="{BB962C8B-B14F-4D97-AF65-F5344CB8AC3E}">
        <p14:creationId xmlns:p14="http://schemas.microsoft.com/office/powerpoint/2010/main" val="480712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72488" y="1295991"/>
            <a:ext cx="8597340" cy="336565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Most postabortion clients can safely adopt modern contraception immediately after emergency treatment.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The client’s clinical condition, personal situation, and ability to access resources are important factors to consider during counseling.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Providers should be familiar with national and institutional guidelines and protocols. </a:t>
            </a:r>
          </a:p>
          <a:p>
            <a:pPr>
              <a:spcBef>
                <a:spcPts val="2250"/>
              </a:spcBef>
              <a:buClr>
                <a:schemeClr val="tx2"/>
              </a:buClr>
            </a:pPr>
            <a:r>
              <a:rPr lang="en-US" sz="1800" dirty="0">
                <a:solidFill>
                  <a:schemeClr val="tx1">
                    <a:lumMod val="75000"/>
                    <a:lumOff val="25000"/>
                  </a:schemeClr>
                </a:solidFill>
              </a:rPr>
              <a:t>The table on the following slides summarizes key characteristics of various FP methods that providers and clients should consider when exploring options.</a:t>
            </a:r>
            <a:endParaRPr lang="en-US" sz="2400" dirty="0">
              <a:solidFill>
                <a:schemeClr val="tx1">
                  <a:lumMod val="75000"/>
                  <a:lumOff val="25000"/>
                </a:schemeClr>
              </a:solidFill>
            </a:endParaRPr>
          </a:p>
        </p:txBody>
      </p:sp>
    </p:spTree>
    <p:extLst>
      <p:ext uri="{BB962C8B-B14F-4D97-AF65-F5344CB8AC3E}">
        <p14:creationId xmlns:p14="http://schemas.microsoft.com/office/powerpoint/2010/main" val="6636700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 (continued)</a:t>
            </a:r>
          </a:p>
        </p:txBody>
      </p:sp>
      <p:graphicFrame>
        <p:nvGraphicFramePr>
          <p:cNvPr id="4" name="Table 3">
            <a:extLst>
              <a:ext uri="{FF2B5EF4-FFF2-40B4-BE49-F238E27FC236}">
                <a16:creationId xmlns:a16="http://schemas.microsoft.com/office/drawing/2014/main" id="{EB8BFDCD-A255-DE44-621C-1A5733A70E98}"/>
              </a:ext>
            </a:extLst>
          </p:cNvPr>
          <p:cNvGraphicFramePr>
            <a:graphicFrameLocks noGrp="1"/>
          </p:cNvGraphicFramePr>
          <p:nvPr>
            <p:extLst>
              <p:ext uri="{D42A27DB-BD31-4B8C-83A1-F6EECF244321}">
                <p14:modId xmlns:p14="http://schemas.microsoft.com/office/powerpoint/2010/main" val="647721568"/>
              </p:ext>
            </p:extLst>
          </p:nvPr>
        </p:nvGraphicFramePr>
        <p:xfrm>
          <a:off x="248055" y="1126809"/>
          <a:ext cx="8647889" cy="3468371"/>
        </p:xfrm>
        <a:graphic>
          <a:graphicData uri="http://schemas.openxmlformats.org/drawingml/2006/table">
            <a:tbl>
              <a:tblPr firstRow="1" bandRow="1">
                <a:tableStyleId>{5C22544A-7EE6-4342-B048-85BDC9FD1C3A}</a:tableStyleId>
              </a:tblPr>
              <a:tblGrid>
                <a:gridCol w="1464013">
                  <a:extLst>
                    <a:ext uri="{9D8B030D-6E8A-4147-A177-3AD203B41FA5}">
                      <a16:colId xmlns:a16="http://schemas.microsoft.com/office/drawing/2014/main" val="3259807556"/>
                    </a:ext>
                  </a:extLst>
                </a:gridCol>
                <a:gridCol w="2315183">
                  <a:extLst>
                    <a:ext uri="{9D8B030D-6E8A-4147-A177-3AD203B41FA5}">
                      <a16:colId xmlns:a16="http://schemas.microsoft.com/office/drawing/2014/main" val="4232268653"/>
                    </a:ext>
                  </a:extLst>
                </a:gridCol>
                <a:gridCol w="2130358">
                  <a:extLst>
                    <a:ext uri="{9D8B030D-6E8A-4147-A177-3AD203B41FA5}">
                      <a16:colId xmlns:a16="http://schemas.microsoft.com/office/drawing/2014/main" val="4076495060"/>
                    </a:ext>
                  </a:extLst>
                </a:gridCol>
                <a:gridCol w="2738335">
                  <a:extLst>
                    <a:ext uri="{9D8B030D-6E8A-4147-A177-3AD203B41FA5}">
                      <a16:colId xmlns:a16="http://schemas.microsoft.com/office/drawing/2014/main" val="3730020706"/>
                    </a:ext>
                  </a:extLst>
                </a:gridCol>
              </a:tblGrid>
              <a:tr h="374651">
                <a:tc>
                  <a:txBody>
                    <a:bodyPr/>
                    <a:lstStyle/>
                    <a:p>
                      <a:r>
                        <a:rPr lang="en-US" sz="1600" b="1" i="0">
                          <a:latin typeface="Arial Narrow" panose="020B0604020202020204" pitchFamily="34" charset="0"/>
                          <a:cs typeface="Arial Narrow" panose="020B0604020202020204" pitchFamily="34" charset="0"/>
                        </a:rPr>
                        <a:t>Method</a:t>
                      </a:r>
                    </a:p>
                  </a:txBody>
                  <a:tcPr/>
                </a:tc>
                <a:tc>
                  <a:txBody>
                    <a:bodyPr/>
                    <a:lstStyle/>
                    <a:p>
                      <a:r>
                        <a:rPr lang="en-US" sz="1600" b="1" i="0">
                          <a:latin typeface="Arial Narrow" panose="020B0604020202020204" pitchFamily="34" charset="0"/>
                          <a:cs typeface="Arial Narrow" panose="020B0604020202020204" pitchFamily="34" charset="0"/>
                        </a:rPr>
                        <a:t>Timing Postabortion</a:t>
                      </a:r>
                    </a:p>
                  </a:txBody>
                  <a:tcPr/>
                </a:tc>
                <a:tc>
                  <a:txBody>
                    <a:bodyPr/>
                    <a:lstStyle/>
                    <a:p>
                      <a:r>
                        <a:rPr lang="en-US" sz="1600" b="1" i="0">
                          <a:latin typeface="Arial Narrow" panose="020B0604020202020204" pitchFamily="34" charset="0"/>
                          <a:cs typeface="Arial Narrow" panose="020B0604020202020204" pitchFamily="34" charset="0"/>
                        </a:rPr>
                        <a:t>Advantages</a:t>
                      </a:r>
                    </a:p>
                  </a:txBody>
                  <a:tcPr/>
                </a:tc>
                <a:tc>
                  <a:txBody>
                    <a:bodyPr/>
                    <a:lstStyle/>
                    <a:p>
                      <a:r>
                        <a:rPr lang="en-US" sz="1600" b="1" i="0">
                          <a:latin typeface="Arial Narrow" panose="020B0604020202020204" pitchFamily="34" charset="0"/>
                          <a:cs typeface="Arial Narrow" panose="020B0604020202020204" pitchFamily="34" charset="0"/>
                        </a:rPr>
                        <a:t>Challenges</a:t>
                      </a:r>
                    </a:p>
                  </a:txBody>
                  <a:tcPr/>
                </a:tc>
                <a:extLst>
                  <a:ext uri="{0D108BD9-81ED-4DB2-BD59-A6C34878D82A}">
                    <a16:rowId xmlns:a16="http://schemas.microsoft.com/office/drawing/2014/main" val="741894132"/>
                  </a:ext>
                </a:extLst>
              </a:tr>
              <a:tr h="1104134">
                <a:tc>
                  <a:txBody>
                    <a:bodyPr/>
                    <a:lstStyle/>
                    <a:p>
                      <a:pPr>
                        <a:spcAft>
                          <a:spcPts val="600"/>
                        </a:spcAft>
                      </a:pPr>
                      <a:r>
                        <a:rPr lang="en-US" sz="1600" b="1" i="0" dirty="0">
                          <a:latin typeface="Arial Narrow" panose="020B0604020202020204" pitchFamily="34" charset="0"/>
                          <a:cs typeface="Arial Narrow" panose="020B0604020202020204" pitchFamily="34" charset="0"/>
                        </a:rPr>
                        <a:t>Cervical cap and diaphragm, with spermicidal foam or jelly </a:t>
                      </a:r>
                      <a:r>
                        <a:rPr lang="en-US" sz="1600" b="0" i="0" dirty="0">
                          <a:latin typeface="Arial Narrow" panose="020B0604020202020204" pitchFamily="34" charset="0"/>
                          <a:cs typeface="Arial Narrow" panose="020B0604020202020204" pitchFamily="34" charset="0"/>
                        </a:rPr>
                        <a:t>(fitted barrier methods combined with spermicides)</a:t>
                      </a:r>
                    </a:p>
                  </a:txBody>
                  <a:tcPr>
                    <a:solidFill>
                      <a:schemeClr val="bg1">
                        <a:lumMod val="95000"/>
                      </a:schemeClr>
                    </a:solidFill>
                  </a:tcPr>
                </a:tc>
                <a:tc>
                  <a:txBody>
                    <a:bodyPr/>
                    <a:lstStyle/>
                    <a:p>
                      <a:pPr>
                        <a:spcAft>
                          <a:spcPts val="600"/>
                        </a:spcAft>
                      </a:pPr>
                      <a:r>
                        <a:rPr lang="en-US" sz="1600" b="0" i="0" kern="1200">
                          <a:solidFill>
                            <a:schemeClr val="dk1"/>
                          </a:solidFill>
                          <a:effectLst/>
                          <a:latin typeface="Arial Narrow" panose="020B0604020202020204" pitchFamily="34" charset="0"/>
                          <a:cs typeface="Arial Narrow" panose="020B0604020202020204" pitchFamily="34" charset="0"/>
                        </a:rPr>
                        <a:t>Cervical cap should be fitted or refitted after uterus returns to pre-pregnancy size (4 to 6 weeks)</a:t>
                      </a:r>
                    </a:p>
                    <a:p>
                      <a:pPr>
                        <a:spcAft>
                          <a:spcPts val="600"/>
                        </a:spcAft>
                      </a:pPr>
                      <a:r>
                        <a:rPr lang="en-US" sz="1600" b="0" i="0" kern="1200">
                          <a:solidFill>
                            <a:schemeClr val="dk1"/>
                          </a:solidFill>
                          <a:effectLst/>
                          <a:latin typeface="Arial Narrow" panose="020B0604020202020204" pitchFamily="34" charset="0"/>
                          <a:cs typeface="Arial Narrow" panose="020B0604020202020204" pitchFamily="34" charset="0"/>
                        </a:rPr>
                        <a:t>Diaphragm may be fitted or refitted immediately after first-trimester abortion but should be delayed after second-trimester abortion until uterus returns to pre-pregnancy size (4 to 6 weeks) </a:t>
                      </a:r>
                      <a:endParaRPr lang="en-US" sz="1600" b="0" i="0" kern="1200">
                        <a:solidFill>
                          <a:schemeClr val="dk1"/>
                        </a:solidFill>
                        <a:effectLst/>
                        <a:latin typeface="Arial Narrow" panose="020B0604020202020204" pitchFamily="34" charset="0"/>
                        <a:ea typeface="+mn-ea"/>
                        <a:cs typeface="Arial Narrow" panose="020B0604020202020204" pitchFamily="34" charset="0"/>
                      </a:endParaRP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Inexpensive</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Immediately effective </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Easily discontinued</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Medical supervision not required</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Partner engagement not required</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Provides some protection against STIs, including HIV</a:t>
                      </a:r>
                    </a:p>
                    <a:p>
                      <a:endParaRPr lang="en-US" sz="1600" b="0" i="0">
                        <a:latin typeface="Arial Narrow" panose="020B0604020202020204" pitchFamily="34" charset="0"/>
                        <a:cs typeface="Arial Narrow" panose="020B0604020202020204" pitchFamily="34" charset="0"/>
                      </a:endParaRP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Less effective than IUD or hormonal methods</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Requires trained provider to fit</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Requires use with each episode of intercourse</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Requires continued motivation</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Requires resupply availability</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Associated with urinary tract infections in some users</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Should not be used by clients living with or at high-risk of HIV</a:t>
                      </a:r>
                      <a:endParaRPr lang="en-US" sz="1600" b="0" i="0" kern="1200" dirty="0">
                        <a:solidFill>
                          <a:schemeClr val="dk1"/>
                        </a:solidFill>
                        <a:effectLst/>
                        <a:latin typeface="Arial Narrow" panose="020B0604020202020204" pitchFamily="34" charset="0"/>
                        <a:ea typeface="+mn-ea"/>
                        <a:cs typeface="Arial Narrow" panose="020B0604020202020204" pitchFamily="34" charset="0"/>
                      </a:endParaRPr>
                    </a:p>
                  </a:txBody>
                  <a:tcPr>
                    <a:solidFill>
                      <a:schemeClr val="bg1">
                        <a:lumMod val="95000"/>
                      </a:schemeClr>
                    </a:solidFill>
                  </a:tcPr>
                </a:tc>
                <a:extLst>
                  <a:ext uri="{0D108BD9-81ED-4DB2-BD59-A6C34878D82A}">
                    <a16:rowId xmlns:a16="http://schemas.microsoft.com/office/drawing/2014/main" val="1979578559"/>
                  </a:ext>
                </a:extLst>
              </a:tr>
            </a:tbl>
          </a:graphicData>
        </a:graphic>
      </p:graphicFrame>
    </p:spTree>
    <p:extLst>
      <p:ext uri="{BB962C8B-B14F-4D97-AF65-F5344CB8AC3E}">
        <p14:creationId xmlns:p14="http://schemas.microsoft.com/office/powerpoint/2010/main" val="13423186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 (continued)</a:t>
            </a:r>
          </a:p>
        </p:txBody>
      </p:sp>
      <p:graphicFrame>
        <p:nvGraphicFramePr>
          <p:cNvPr id="4" name="Table 3">
            <a:extLst>
              <a:ext uri="{FF2B5EF4-FFF2-40B4-BE49-F238E27FC236}">
                <a16:creationId xmlns:a16="http://schemas.microsoft.com/office/drawing/2014/main" id="{EB8BFDCD-A255-DE44-621C-1A5733A70E98}"/>
              </a:ext>
            </a:extLst>
          </p:cNvPr>
          <p:cNvGraphicFramePr>
            <a:graphicFrameLocks noGrp="1"/>
          </p:cNvGraphicFramePr>
          <p:nvPr>
            <p:extLst>
              <p:ext uri="{D42A27DB-BD31-4B8C-83A1-F6EECF244321}">
                <p14:modId xmlns:p14="http://schemas.microsoft.com/office/powerpoint/2010/main" val="1269106719"/>
              </p:ext>
            </p:extLst>
          </p:nvPr>
        </p:nvGraphicFramePr>
        <p:xfrm>
          <a:off x="248055" y="1170858"/>
          <a:ext cx="8647889" cy="3392171"/>
        </p:xfrm>
        <a:graphic>
          <a:graphicData uri="http://schemas.openxmlformats.org/drawingml/2006/table">
            <a:tbl>
              <a:tblPr firstRow="1" bandRow="1">
                <a:tableStyleId>{5C22544A-7EE6-4342-B048-85BDC9FD1C3A}</a:tableStyleId>
              </a:tblPr>
              <a:tblGrid>
                <a:gridCol w="1401554">
                  <a:extLst>
                    <a:ext uri="{9D8B030D-6E8A-4147-A177-3AD203B41FA5}">
                      <a16:colId xmlns:a16="http://schemas.microsoft.com/office/drawing/2014/main" val="3259807556"/>
                    </a:ext>
                  </a:extLst>
                </a:gridCol>
                <a:gridCol w="1823165">
                  <a:extLst>
                    <a:ext uri="{9D8B030D-6E8A-4147-A177-3AD203B41FA5}">
                      <a16:colId xmlns:a16="http://schemas.microsoft.com/office/drawing/2014/main" val="4232268653"/>
                    </a:ext>
                  </a:extLst>
                </a:gridCol>
                <a:gridCol w="2870876">
                  <a:extLst>
                    <a:ext uri="{9D8B030D-6E8A-4147-A177-3AD203B41FA5}">
                      <a16:colId xmlns:a16="http://schemas.microsoft.com/office/drawing/2014/main" val="4076495060"/>
                    </a:ext>
                  </a:extLst>
                </a:gridCol>
                <a:gridCol w="2552294">
                  <a:extLst>
                    <a:ext uri="{9D8B030D-6E8A-4147-A177-3AD203B41FA5}">
                      <a16:colId xmlns:a16="http://schemas.microsoft.com/office/drawing/2014/main" val="3730020706"/>
                    </a:ext>
                  </a:extLst>
                </a:gridCol>
              </a:tblGrid>
              <a:tr h="374651">
                <a:tc>
                  <a:txBody>
                    <a:bodyPr/>
                    <a:lstStyle/>
                    <a:p>
                      <a:r>
                        <a:rPr lang="en-US" sz="1600" b="1" i="0" dirty="0">
                          <a:latin typeface="Arial Narrow"/>
                          <a:cs typeface="Arial Narrow" panose="020B0604020202020204" pitchFamily="34" charset="0"/>
                        </a:rPr>
                        <a:t>Method</a:t>
                      </a:r>
                    </a:p>
                  </a:txBody>
                  <a:tcPr/>
                </a:tc>
                <a:tc>
                  <a:txBody>
                    <a:bodyPr/>
                    <a:lstStyle/>
                    <a:p>
                      <a:r>
                        <a:rPr lang="en-US" sz="1600" b="1" i="0" dirty="0">
                          <a:latin typeface="Arial Narrow"/>
                          <a:cs typeface="Arial Narrow" panose="020B0604020202020204" pitchFamily="34" charset="0"/>
                        </a:rPr>
                        <a:t>Timing Postabortion</a:t>
                      </a:r>
                    </a:p>
                  </a:txBody>
                  <a:tcPr/>
                </a:tc>
                <a:tc>
                  <a:txBody>
                    <a:bodyPr/>
                    <a:lstStyle/>
                    <a:p>
                      <a:r>
                        <a:rPr lang="en-US" sz="1600" b="1" i="0" dirty="0">
                          <a:latin typeface="Arial Narrow"/>
                          <a:cs typeface="Arial Narrow" panose="020B0604020202020204" pitchFamily="34" charset="0"/>
                        </a:rPr>
                        <a:t>Advantages</a:t>
                      </a:r>
                    </a:p>
                  </a:txBody>
                  <a:tcPr/>
                </a:tc>
                <a:tc>
                  <a:txBody>
                    <a:bodyPr/>
                    <a:lstStyle/>
                    <a:p>
                      <a:r>
                        <a:rPr lang="en-US" sz="1600" b="1" i="0" dirty="0">
                          <a:latin typeface="Arial Narrow" panose="020B0604020202020204" pitchFamily="34" charset="0"/>
                          <a:cs typeface="Arial Narrow" panose="020B0604020202020204" pitchFamily="34" charset="0"/>
                        </a:rPr>
                        <a:t>Challenges</a:t>
                      </a:r>
                    </a:p>
                  </a:txBody>
                  <a:tcPr/>
                </a:tc>
                <a:extLst>
                  <a:ext uri="{0D108BD9-81ED-4DB2-BD59-A6C34878D82A}">
                    <a16:rowId xmlns:a16="http://schemas.microsoft.com/office/drawing/2014/main" val="741894132"/>
                  </a:ext>
                </a:extLst>
              </a:tr>
              <a:tr h="1104134">
                <a:tc>
                  <a:txBody>
                    <a:bodyPr/>
                    <a:lstStyle/>
                    <a:p>
                      <a:pPr>
                        <a:spcAft>
                          <a:spcPts val="600"/>
                        </a:spcAft>
                      </a:pPr>
                      <a:r>
                        <a:rPr lang="en-US" sz="1600" b="1" i="0" dirty="0">
                          <a:latin typeface="Arial Narrow"/>
                          <a:cs typeface="Arial Narrow" panose="020B0604020202020204" pitchFamily="34" charset="0"/>
                        </a:rPr>
                        <a:t>Condoms</a:t>
                      </a:r>
                      <a:r>
                        <a:rPr lang="en-US" sz="1600" b="0" i="0" dirty="0">
                          <a:latin typeface="Arial Narrow"/>
                          <a:cs typeface="Arial Narrow" panose="020B0604020202020204" pitchFamily="34" charset="0"/>
                        </a:rPr>
                        <a:t> (external and internal, latex and vinyl)</a:t>
                      </a:r>
                    </a:p>
                    <a:p>
                      <a:pPr>
                        <a:spcAft>
                          <a:spcPts val="600"/>
                        </a:spcAft>
                      </a:pPr>
                      <a:r>
                        <a:rPr lang="en-US" sz="1600" b="1" i="0" dirty="0">
                          <a:latin typeface="Arial Narrow"/>
                          <a:cs typeface="Arial Narrow" panose="020B0604020202020204" pitchFamily="34" charset="0"/>
                        </a:rPr>
                        <a:t>Spermicidal films, foams, jellies, tablets, and sponges </a:t>
                      </a:r>
                      <a:r>
                        <a:rPr lang="en-US" sz="1600" b="0" i="0" dirty="0">
                          <a:latin typeface="Arial Narrow"/>
                          <a:cs typeface="Arial Narrow" panose="020B0604020202020204" pitchFamily="34" charset="0"/>
                        </a:rPr>
                        <a:t>(non-fitted barrier methods)</a:t>
                      </a:r>
                    </a:p>
                  </a:txBody>
                  <a:tcPr>
                    <a:solidFill>
                      <a:schemeClr val="bg1">
                        <a:lumMod val="95000"/>
                      </a:schemeClr>
                    </a:solidFill>
                  </a:tcPr>
                </a:tc>
                <a:tc>
                  <a:txBody>
                    <a:bodyPr/>
                    <a:lstStyle/>
                    <a:p>
                      <a:pPr>
                        <a:spcAft>
                          <a:spcPts val="600"/>
                        </a:spcAft>
                      </a:pPr>
                      <a:r>
                        <a:rPr lang="en-US" sz="1600" b="0" i="0" kern="1200" dirty="0">
                          <a:solidFill>
                            <a:schemeClr val="dk1"/>
                          </a:solidFill>
                          <a:effectLst/>
                          <a:latin typeface="Arial Narrow"/>
                          <a:cs typeface="Arial Narrow" panose="020B0604020202020204" pitchFamily="34" charset="0"/>
                        </a:rPr>
                        <a:t>Can begin use when client resumes sexual activity</a:t>
                      </a:r>
                      <a:endParaRPr lang="en-US" sz="1600" b="0" i="0" kern="1200" dirty="0">
                        <a:solidFill>
                          <a:schemeClr val="dk1"/>
                        </a:solidFill>
                        <a:effectLst/>
                        <a:latin typeface="Arial Narrow"/>
                        <a:ea typeface="+mn-ea"/>
                        <a:cs typeface="Arial Narrow" panose="020B0604020202020204" pitchFamily="34" charset="0"/>
                      </a:endParaRP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Accessible (via community health workers, drug shops, etc.)</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Inexpensive</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Immediately effective </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Easily discontinued</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Medical supervision not required</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Good interim method if preferred method must be delayed</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Condoms provide protection against STIs, including HIV</a:t>
                      </a:r>
                      <a:endParaRPr lang="en-US" sz="1600" b="0" i="0" dirty="0">
                        <a:latin typeface="Arial Narrow" panose="020B0604020202020204" pitchFamily="34" charset="0"/>
                        <a:cs typeface="Arial Narrow" panose="020B0604020202020204" pitchFamily="34" charset="0"/>
                      </a:endParaRP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Less effective than IUD or hormonal methods</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Requires use with each episode of intercourse</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Requires continued motivation</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Requires resupply availability</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May interfere with or interrupt intercourse</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External condoms require partner engagement</a:t>
                      </a:r>
                      <a:endParaRPr lang="en-US" sz="1600" b="0" i="0" kern="1200" dirty="0">
                        <a:solidFill>
                          <a:schemeClr val="dk1"/>
                        </a:solidFill>
                        <a:effectLst/>
                        <a:latin typeface="Arial Narrow" panose="020B0604020202020204" pitchFamily="34" charset="0"/>
                        <a:ea typeface="+mn-ea"/>
                        <a:cs typeface="Arial Narrow" panose="020B0604020202020204" pitchFamily="34" charset="0"/>
                      </a:endParaRPr>
                    </a:p>
                  </a:txBody>
                  <a:tcPr>
                    <a:solidFill>
                      <a:schemeClr val="bg1">
                        <a:lumMod val="95000"/>
                      </a:schemeClr>
                    </a:solidFill>
                  </a:tcPr>
                </a:tc>
                <a:extLst>
                  <a:ext uri="{0D108BD9-81ED-4DB2-BD59-A6C34878D82A}">
                    <a16:rowId xmlns:a16="http://schemas.microsoft.com/office/drawing/2014/main" val="1979578559"/>
                  </a:ext>
                </a:extLst>
              </a:tr>
            </a:tbl>
          </a:graphicData>
        </a:graphic>
      </p:graphicFrame>
    </p:spTree>
    <p:extLst>
      <p:ext uri="{BB962C8B-B14F-4D97-AF65-F5344CB8AC3E}">
        <p14:creationId xmlns:p14="http://schemas.microsoft.com/office/powerpoint/2010/main" val="19524632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 (continued)</a:t>
            </a:r>
          </a:p>
        </p:txBody>
      </p:sp>
      <p:graphicFrame>
        <p:nvGraphicFramePr>
          <p:cNvPr id="4" name="Table 3">
            <a:extLst>
              <a:ext uri="{FF2B5EF4-FFF2-40B4-BE49-F238E27FC236}">
                <a16:creationId xmlns:a16="http://schemas.microsoft.com/office/drawing/2014/main" id="{EB8BFDCD-A255-DE44-621C-1A5733A70E98}"/>
              </a:ext>
            </a:extLst>
          </p:cNvPr>
          <p:cNvGraphicFramePr>
            <a:graphicFrameLocks noGrp="1"/>
          </p:cNvGraphicFramePr>
          <p:nvPr>
            <p:extLst>
              <p:ext uri="{D42A27DB-BD31-4B8C-83A1-F6EECF244321}">
                <p14:modId xmlns:p14="http://schemas.microsoft.com/office/powerpoint/2010/main" val="2563978623"/>
              </p:ext>
            </p:extLst>
          </p:nvPr>
        </p:nvGraphicFramePr>
        <p:xfrm>
          <a:off x="248055" y="1333695"/>
          <a:ext cx="8647889" cy="2476110"/>
        </p:xfrm>
        <a:graphic>
          <a:graphicData uri="http://schemas.openxmlformats.org/drawingml/2006/table">
            <a:tbl>
              <a:tblPr firstRow="1" bandRow="1">
                <a:tableStyleId>{5C22544A-7EE6-4342-B048-85BDC9FD1C3A}</a:tableStyleId>
              </a:tblPr>
              <a:tblGrid>
                <a:gridCol w="1401554">
                  <a:extLst>
                    <a:ext uri="{9D8B030D-6E8A-4147-A177-3AD203B41FA5}">
                      <a16:colId xmlns:a16="http://schemas.microsoft.com/office/drawing/2014/main" val="3259807556"/>
                    </a:ext>
                  </a:extLst>
                </a:gridCol>
                <a:gridCol w="1823165">
                  <a:extLst>
                    <a:ext uri="{9D8B030D-6E8A-4147-A177-3AD203B41FA5}">
                      <a16:colId xmlns:a16="http://schemas.microsoft.com/office/drawing/2014/main" val="4232268653"/>
                    </a:ext>
                  </a:extLst>
                </a:gridCol>
                <a:gridCol w="2986392">
                  <a:extLst>
                    <a:ext uri="{9D8B030D-6E8A-4147-A177-3AD203B41FA5}">
                      <a16:colId xmlns:a16="http://schemas.microsoft.com/office/drawing/2014/main" val="4076495060"/>
                    </a:ext>
                  </a:extLst>
                </a:gridCol>
                <a:gridCol w="2436778">
                  <a:extLst>
                    <a:ext uri="{9D8B030D-6E8A-4147-A177-3AD203B41FA5}">
                      <a16:colId xmlns:a16="http://schemas.microsoft.com/office/drawing/2014/main" val="3730020706"/>
                    </a:ext>
                  </a:extLst>
                </a:gridCol>
              </a:tblGrid>
              <a:tr h="383844">
                <a:tc>
                  <a:txBody>
                    <a:bodyPr/>
                    <a:lstStyle/>
                    <a:p>
                      <a:r>
                        <a:rPr lang="en-US" sz="1600" b="1" i="0">
                          <a:latin typeface="Arial Narrow" panose="020B0604020202020204" pitchFamily="34" charset="0"/>
                          <a:cs typeface="Arial Narrow" panose="020B0604020202020204" pitchFamily="34" charset="0"/>
                        </a:rPr>
                        <a:t>Method</a:t>
                      </a:r>
                    </a:p>
                  </a:txBody>
                  <a:tcPr/>
                </a:tc>
                <a:tc>
                  <a:txBody>
                    <a:bodyPr/>
                    <a:lstStyle/>
                    <a:p>
                      <a:r>
                        <a:rPr lang="en-US" sz="1600" b="1" i="0">
                          <a:latin typeface="Arial Narrow" panose="020B0604020202020204" pitchFamily="34" charset="0"/>
                          <a:cs typeface="Arial Narrow" panose="020B0604020202020204" pitchFamily="34" charset="0"/>
                        </a:rPr>
                        <a:t>Timing Postabortion</a:t>
                      </a:r>
                    </a:p>
                  </a:txBody>
                  <a:tcPr/>
                </a:tc>
                <a:tc>
                  <a:txBody>
                    <a:bodyPr/>
                    <a:lstStyle/>
                    <a:p>
                      <a:r>
                        <a:rPr lang="en-US" sz="1600" b="1" i="0">
                          <a:latin typeface="Arial Narrow" panose="020B0604020202020204" pitchFamily="34" charset="0"/>
                          <a:cs typeface="Arial Narrow" panose="020B0604020202020204" pitchFamily="34" charset="0"/>
                        </a:rPr>
                        <a:t>Advantages</a:t>
                      </a:r>
                    </a:p>
                  </a:txBody>
                  <a:tcPr/>
                </a:tc>
                <a:tc>
                  <a:txBody>
                    <a:bodyPr/>
                    <a:lstStyle/>
                    <a:p>
                      <a:r>
                        <a:rPr lang="en-US" sz="1600" b="1" i="0">
                          <a:latin typeface="Arial Narrow" panose="020B0604020202020204" pitchFamily="34" charset="0"/>
                          <a:cs typeface="Arial Narrow" panose="020B0604020202020204" pitchFamily="34" charset="0"/>
                        </a:rPr>
                        <a:t>Challenges</a:t>
                      </a:r>
                    </a:p>
                  </a:txBody>
                  <a:tcPr/>
                </a:tc>
                <a:extLst>
                  <a:ext uri="{0D108BD9-81ED-4DB2-BD59-A6C34878D82A}">
                    <a16:rowId xmlns:a16="http://schemas.microsoft.com/office/drawing/2014/main" val="741894132"/>
                  </a:ext>
                </a:extLst>
              </a:tr>
              <a:tr h="2092266">
                <a:tc>
                  <a:txBody>
                    <a:bodyPr/>
                    <a:lstStyle/>
                    <a:p>
                      <a:r>
                        <a:rPr lang="en-US" sz="1600" b="1" i="0">
                          <a:latin typeface="Arial Narrow" panose="020B0604020202020204" pitchFamily="34" charset="0"/>
                          <a:cs typeface="Arial Narrow" panose="020B0604020202020204" pitchFamily="34" charset="0"/>
                        </a:rPr>
                        <a:t>Emergency contraception </a:t>
                      </a:r>
                    </a:p>
                    <a:p>
                      <a:r>
                        <a:rPr lang="en-US" sz="1600" b="0" i="0">
                          <a:latin typeface="Arial Narrow" panose="020B0604020202020204" pitchFamily="34" charset="0"/>
                          <a:cs typeface="Arial Narrow" panose="020B0604020202020204" pitchFamily="34" charset="0"/>
                        </a:rPr>
                        <a:t>(progesterone, ulipristal, etc.)</a:t>
                      </a:r>
                    </a:p>
                  </a:txBody>
                  <a:tcPr>
                    <a:solidFill>
                      <a:schemeClr val="bg1">
                        <a:lumMod val="95000"/>
                      </a:schemeClr>
                    </a:solidFill>
                  </a:tcPr>
                </a:tc>
                <a:tc>
                  <a:txBody>
                    <a:bodyPr/>
                    <a:lstStyle/>
                    <a:p>
                      <a:r>
                        <a:rPr lang="en-US" sz="1600" b="0" i="0" kern="1200" dirty="0">
                          <a:solidFill>
                            <a:schemeClr val="dk1"/>
                          </a:solidFill>
                          <a:effectLst/>
                          <a:latin typeface="Arial Narrow" panose="020B0604020202020204" pitchFamily="34" charset="0"/>
                          <a:cs typeface="Arial Narrow" panose="020B0604020202020204" pitchFamily="34" charset="0"/>
                        </a:rPr>
                        <a:t>Can use any time client engages in sexual activity</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Accessible (via community health workers, drug shops, etc.)</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Highly effective, when used as directed (not routinely)</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No affect on fertility </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No interference or interruption to intercourse</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Partner engagement not required</a:t>
                      </a:r>
                      <a:endParaRPr lang="en-US" sz="1600" b="0" i="0">
                        <a:latin typeface="Arial Narrow" panose="020B0604020202020204" pitchFamily="34" charset="0"/>
                        <a:cs typeface="Arial Narrow" panose="020B0604020202020204" pitchFamily="34" charset="0"/>
                      </a:endParaRP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Ineffective as a routine contraceptive method for regular sexual intercourse </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Possible side effects </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No protection against STIs and HIV</a:t>
                      </a:r>
                    </a:p>
                  </a:txBody>
                  <a:tcPr>
                    <a:solidFill>
                      <a:schemeClr val="bg1">
                        <a:lumMod val="95000"/>
                      </a:schemeClr>
                    </a:solidFill>
                  </a:tcPr>
                </a:tc>
                <a:extLst>
                  <a:ext uri="{0D108BD9-81ED-4DB2-BD59-A6C34878D82A}">
                    <a16:rowId xmlns:a16="http://schemas.microsoft.com/office/drawing/2014/main" val="1979578559"/>
                  </a:ext>
                </a:extLst>
              </a:tr>
            </a:tbl>
          </a:graphicData>
        </a:graphic>
      </p:graphicFrame>
    </p:spTree>
    <p:extLst>
      <p:ext uri="{BB962C8B-B14F-4D97-AF65-F5344CB8AC3E}">
        <p14:creationId xmlns:p14="http://schemas.microsoft.com/office/powerpoint/2010/main" val="28988669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 (continued)</a:t>
            </a:r>
          </a:p>
        </p:txBody>
      </p:sp>
      <p:graphicFrame>
        <p:nvGraphicFramePr>
          <p:cNvPr id="4" name="Table 3">
            <a:extLst>
              <a:ext uri="{FF2B5EF4-FFF2-40B4-BE49-F238E27FC236}">
                <a16:creationId xmlns:a16="http://schemas.microsoft.com/office/drawing/2014/main" id="{EB8BFDCD-A255-DE44-621C-1A5733A70E98}"/>
              </a:ext>
            </a:extLst>
          </p:cNvPr>
          <p:cNvGraphicFramePr>
            <a:graphicFrameLocks noGrp="1"/>
          </p:cNvGraphicFramePr>
          <p:nvPr>
            <p:extLst>
              <p:ext uri="{D42A27DB-BD31-4B8C-83A1-F6EECF244321}">
                <p14:modId xmlns:p14="http://schemas.microsoft.com/office/powerpoint/2010/main" val="2317097397"/>
              </p:ext>
            </p:extLst>
          </p:nvPr>
        </p:nvGraphicFramePr>
        <p:xfrm>
          <a:off x="221304" y="990572"/>
          <a:ext cx="8701392" cy="4214580"/>
        </p:xfrm>
        <a:graphic>
          <a:graphicData uri="http://schemas.openxmlformats.org/drawingml/2006/table">
            <a:tbl>
              <a:tblPr firstRow="1" bandRow="1">
                <a:tableStyleId>{5C22544A-7EE6-4342-B048-85BDC9FD1C3A}</a:tableStyleId>
              </a:tblPr>
              <a:tblGrid>
                <a:gridCol w="1150072">
                  <a:extLst>
                    <a:ext uri="{9D8B030D-6E8A-4147-A177-3AD203B41FA5}">
                      <a16:colId xmlns:a16="http://schemas.microsoft.com/office/drawing/2014/main" val="3259807556"/>
                    </a:ext>
                  </a:extLst>
                </a:gridCol>
                <a:gridCol w="1879266">
                  <a:extLst>
                    <a:ext uri="{9D8B030D-6E8A-4147-A177-3AD203B41FA5}">
                      <a16:colId xmlns:a16="http://schemas.microsoft.com/office/drawing/2014/main" val="4232268653"/>
                    </a:ext>
                  </a:extLst>
                </a:gridCol>
                <a:gridCol w="2741944">
                  <a:extLst>
                    <a:ext uri="{9D8B030D-6E8A-4147-A177-3AD203B41FA5}">
                      <a16:colId xmlns:a16="http://schemas.microsoft.com/office/drawing/2014/main" val="4076495060"/>
                    </a:ext>
                  </a:extLst>
                </a:gridCol>
                <a:gridCol w="2930110">
                  <a:extLst>
                    <a:ext uri="{9D8B030D-6E8A-4147-A177-3AD203B41FA5}">
                      <a16:colId xmlns:a16="http://schemas.microsoft.com/office/drawing/2014/main" val="3730020706"/>
                    </a:ext>
                  </a:extLst>
                </a:gridCol>
              </a:tblGrid>
              <a:tr h="389340">
                <a:tc>
                  <a:txBody>
                    <a:bodyPr/>
                    <a:lstStyle/>
                    <a:p>
                      <a:r>
                        <a:rPr lang="en-US" sz="1600" b="1" i="0" dirty="0">
                          <a:latin typeface="arial narrow"/>
                          <a:cs typeface="Arial Narrow" panose="020B0604020202020204" pitchFamily="34" charset="0"/>
                        </a:rPr>
                        <a:t>Method</a:t>
                      </a:r>
                    </a:p>
                  </a:txBody>
                  <a:tcPr/>
                </a:tc>
                <a:tc>
                  <a:txBody>
                    <a:bodyPr/>
                    <a:lstStyle/>
                    <a:p>
                      <a:r>
                        <a:rPr lang="en-US" sz="1600" b="1" i="0" dirty="0">
                          <a:latin typeface="arial narrow"/>
                          <a:cs typeface="Arial Narrow" panose="020B0604020202020204" pitchFamily="34" charset="0"/>
                        </a:rPr>
                        <a:t>Timing Postabortion</a:t>
                      </a:r>
                    </a:p>
                  </a:txBody>
                  <a:tcPr/>
                </a:tc>
                <a:tc>
                  <a:txBody>
                    <a:bodyPr/>
                    <a:lstStyle/>
                    <a:p>
                      <a:r>
                        <a:rPr lang="en-US" sz="1600" b="1" i="0" dirty="0">
                          <a:latin typeface="arial narrow"/>
                          <a:cs typeface="Arial Narrow" panose="020B0604020202020204" pitchFamily="34" charset="0"/>
                        </a:rPr>
                        <a:t>Advantages</a:t>
                      </a:r>
                    </a:p>
                  </a:txBody>
                  <a:tcPr/>
                </a:tc>
                <a:tc>
                  <a:txBody>
                    <a:bodyPr/>
                    <a:lstStyle/>
                    <a:p>
                      <a:r>
                        <a:rPr lang="en-US" sz="1600" b="1" i="0" dirty="0">
                          <a:latin typeface="arial narrow"/>
                          <a:cs typeface="Arial Narrow" panose="020B0604020202020204" pitchFamily="34" charset="0"/>
                        </a:rPr>
                        <a:t>Challenges</a:t>
                      </a:r>
                    </a:p>
                  </a:txBody>
                  <a:tcPr/>
                </a:tc>
                <a:extLst>
                  <a:ext uri="{0D108BD9-81ED-4DB2-BD59-A6C34878D82A}">
                    <a16:rowId xmlns:a16="http://schemas.microsoft.com/office/drawing/2014/main" val="741894132"/>
                  </a:ext>
                </a:extLst>
              </a:tr>
              <a:tr h="3642634">
                <a:tc>
                  <a:txBody>
                    <a:bodyPr/>
                    <a:lstStyle/>
                    <a:p>
                      <a:r>
                        <a:rPr lang="en-US" sz="1600" b="1" i="0" dirty="0">
                          <a:latin typeface="arial narrow"/>
                          <a:cs typeface="Arial Narrow" panose="020B0604020202020204" pitchFamily="34" charset="0"/>
                        </a:rPr>
                        <a:t>Female sterilization</a:t>
                      </a:r>
                    </a:p>
                  </a:txBody>
                  <a:tcPr>
                    <a:solidFill>
                      <a:schemeClr val="bg1">
                        <a:lumMod val="95000"/>
                      </a:schemeClr>
                    </a:solidFill>
                  </a:tcPr>
                </a:tc>
                <a:tc>
                  <a:txBody>
                    <a:bodyPr/>
                    <a:lstStyle/>
                    <a:p>
                      <a:pPr>
                        <a:spcAft>
                          <a:spcPts val="600"/>
                        </a:spcAft>
                      </a:pPr>
                      <a:r>
                        <a:rPr lang="en-US" sz="1600" b="0" i="1" kern="1200" dirty="0">
                          <a:solidFill>
                            <a:schemeClr val="dk1"/>
                          </a:solidFill>
                          <a:effectLst/>
                          <a:latin typeface="arial narrow"/>
                          <a:cs typeface="Arial Narrow" panose="020B0604020202020204" pitchFamily="34" charset="0"/>
                        </a:rPr>
                        <a:t>First trimester: </a:t>
                      </a:r>
                      <a:r>
                        <a:rPr lang="en-US" sz="1600" b="0" i="1" u="none" strike="noStrike" kern="1200" noProof="0" dirty="0">
                          <a:solidFill>
                            <a:schemeClr val="dk1"/>
                          </a:solidFill>
                          <a:effectLst/>
                          <a:latin typeface="arial narrow"/>
                        </a:rPr>
                        <a:t>First trimester: </a:t>
                      </a:r>
                      <a:r>
                        <a:rPr lang="en-US" sz="1600" b="0" i="0" kern="1200" noProof="0" dirty="0">
                          <a:solidFill>
                            <a:schemeClr val="dk1"/>
                          </a:solidFill>
                          <a:effectLst/>
                          <a:latin typeface="arial narrow"/>
                          <a:ea typeface="+mn-ea"/>
                        </a:rPr>
                        <a:t>Can be performed as soon as the abortion treatment is complete and the client is free of complications (such as genital injury, infection, severe blood loss) and is able to provide free and informed consent</a:t>
                      </a:r>
                    </a:p>
                    <a:p>
                      <a:pPr>
                        <a:spcAft>
                          <a:spcPts val="600"/>
                        </a:spcAft>
                      </a:pPr>
                      <a:r>
                        <a:rPr lang="en-US" sz="1600" b="0" i="1" kern="1200" dirty="0">
                          <a:solidFill>
                            <a:schemeClr val="dk1"/>
                          </a:solidFill>
                          <a:effectLst/>
                          <a:latin typeface="arial narrow"/>
                          <a:cs typeface="Arial Narrow" panose="020B0604020202020204" pitchFamily="34" charset="0"/>
                        </a:rPr>
                        <a:t>Second trimester: </a:t>
                      </a:r>
                      <a:r>
                        <a:rPr lang="en-US" sz="1600" b="0" i="0" kern="1200" dirty="0">
                          <a:solidFill>
                            <a:schemeClr val="dk1"/>
                          </a:solidFill>
                          <a:effectLst/>
                          <a:latin typeface="arial narrow"/>
                          <a:cs typeface="Arial Narrow" panose="020B0604020202020204" pitchFamily="34" charset="0"/>
                        </a:rPr>
                        <a:t>Should be delayed and performed as interval procedure</a:t>
                      </a:r>
                      <a:endParaRPr lang="en-US" sz="1600" b="0" i="0" kern="1200">
                        <a:solidFill>
                          <a:schemeClr val="dk1"/>
                        </a:solidFill>
                        <a:effectLst/>
                        <a:latin typeface="arial narrow"/>
                        <a:ea typeface="+mn-ea"/>
                        <a:cs typeface="Arial Narrow" panose="020B0604020202020204" pitchFamily="34" charset="0"/>
                      </a:endParaRP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Most effective female method </a:t>
                      </a:r>
                      <a:endParaRPr lang="en-US" sz="1600" b="0" i="0" kern="1200">
                        <a:solidFill>
                          <a:schemeClr val="dk1"/>
                        </a:solidFill>
                        <a:effectLst/>
                        <a:latin typeface="arial narrow"/>
                        <a:cs typeface="Arial Narrow" panose="020B0604020202020204" pitchFamily="34" charset="0"/>
                      </a:endParaRP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Immediately effective </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Permanent protection against pregnancy</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Requires no further action once completed</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No change in sexual functioning</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No interference or interruption to intercourse</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No long-term side effects</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Protects against cancer and provides other health benefits</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Partner engagement not required</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Not recommended at time of emergency treatment due to need for counseling, careful consideration, and written informed consent of a free and informed decision for permanent method before surgery</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Requires trained provider and appropriate facility and equipment</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Possibility (slight) of surgical complications</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No protection against STIs and HIV</a:t>
                      </a:r>
                    </a:p>
                  </a:txBody>
                  <a:tcPr>
                    <a:solidFill>
                      <a:schemeClr val="bg1">
                        <a:lumMod val="95000"/>
                      </a:schemeClr>
                    </a:solidFill>
                  </a:tcPr>
                </a:tc>
                <a:extLst>
                  <a:ext uri="{0D108BD9-81ED-4DB2-BD59-A6C34878D82A}">
                    <a16:rowId xmlns:a16="http://schemas.microsoft.com/office/drawing/2014/main" val="1979578559"/>
                  </a:ext>
                </a:extLst>
              </a:tr>
            </a:tbl>
          </a:graphicData>
        </a:graphic>
      </p:graphicFrame>
    </p:spTree>
    <p:extLst>
      <p:ext uri="{BB962C8B-B14F-4D97-AF65-F5344CB8AC3E}">
        <p14:creationId xmlns:p14="http://schemas.microsoft.com/office/powerpoint/2010/main" val="10335422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70331" y="1098877"/>
            <a:ext cx="8505312" cy="372578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1050"/>
              </a:spcBef>
              <a:buClr>
                <a:schemeClr val="tx2"/>
              </a:buClr>
            </a:pPr>
            <a:r>
              <a:rPr lang="en-US" sz="1800" dirty="0">
                <a:solidFill>
                  <a:schemeClr val="tx1">
                    <a:lumMod val="75000"/>
                    <a:lumOff val="25000"/>
                  </a:schemeClr>
                </a:solidFill>
              </a:rPr>
              <a:t>At the end of this session, participants will be able to:​</a:t>
            </a:r>
          </a:p>
          <a:p>
            <a:pPr indent="-342900">
              <a:spcBef>
                <a:spcPts val="1050"/>
              </a:spcBef>
              <a:buClr>
                <a:schemeClr val="tx2"/>
              </a:buClr>
              <a:buFont typeface="+mj-lt"/>
              <a:buAutoNum type="arabicPeriod"/>
            </a:pPr>
            <a:r>
              <a:rPr lang="en-US" sz="1800" dirty="0">
                <a:solidFill>
                  <a:schemeClr val="tx1">
                    <a:lumMod val="75000"/>
                    <a:lumOff val="25000"/>
                  </a:schemeClr>
                </a:solidFill>
              </a:rPr>
              <a:t>State the essential family planning (FP) information that all PAC clients should receive before discharge.</a:t>
            </a:r>
          </a:p>
          <a:p>
            <a:pPr indent="-342900">
              <a:spcBef>
                <a:spcPts val="1050"/>
              </a:spcBef>
              <a:buClr>
                <a:schemeClr val="tx2"/>
              </a:buClr>
              <a:buFont typeface="+mj-lt"/>
              <a:buAutoNum type="arabicPeriod"/>
            </a:pPr>
            <a:r>
              <a:rPr lang="en-US" sz="1800" dirty="0">
                <a:solidFill>
                  <a:schemeClr val="tx1">
                    <a:lumMod val="75000"/>
                    <a:lumOff val="25000"/>
                  </a:schemeClr>
                </a:solidFill>
              </a:rPr>
              <a:t>Explain the importance of informed choice for effective FP services.</a:t>
            </a:r>
          </a:p>
          <a:p>
            <a:pPr indent="-342900">
              <a:spcBef>
                <a:spcPts val="1050"/>
              </a:spcBef>
              <a:buClr>
                <a:schemeClr val="tx2"/>
              </a:buClr>
              <a:buFont typeface="+mj-lt"/>
              <a:buAutoNum type="arabicPeriod"/>
            </a:pPr>
            <a:r>
              <a:rPr lang="en-US" sz="1800" dirty="0">
                <a:solidFill>
                  <a:schemeClr val="tx1">
                    <a:lumMod val="75000"/>
                    <a:lumOff val="25000"/>
                  </a:schemeClr>
                </a:solidFill>
              </a:rPr>
              <a:t>Describe the personal and clinical factors that should be discussed during FP counseling.</a:t>
            </a:r>
          </a:p>
          <a:p>
            <a:pPr indent="-342900">
              <a:spcBef>
                <a:spcPts val="1050"/>
              </a:spcBef>
              <a:buClr>
                <a:schemeClr val="tx2"/>
              </a:buClr>
              <a:buFont typeface="+mj-lt"/>
              <a:buAutoNum type="arabicPeriod"/>
            </a:pPr>
            <a:r>
              <a:rPr lang="en-US" sz="1800" dirty="0">
                <a:solidFill>
                  <a:schemeClr val="tx1">
                    <a:lumMod val="75000"/>
                    <a:lumOff val="25000"/>
                  </a:schemeClr>
                </a:solidFill>
              </a:rPr>
              <a:t>Demonstrate appropriate FP counseling during different phases of care.</a:t>
            </a:r>
          </a:p>
          <a:p>
            <a:pPr indent="-342900">
              <a:spcBef>
                <a:spcPts val="1050"/>
              </a:spcBef>
              <a:buClr>
                <a:schemeClr val="tx2"/>
              </a:buClr>
              <a:buFont typeface="+mj-lt"/>
              <a:buAutoNum type="arabicPeriod"/>
            </a:pPr>
            <a:r>
              <a:rPr lang="en-US" sz="1800" dirty="0">
                <a:solidFill>
                  <a:schemeClr val="tx1">
                    <a:lumMod val="75000"/>
                    <a:lumOff val="25000"/>
                  </a:schemeClr>
                </a:solidFill>
              </a:rPr>
              <a:t>State one point of consensus from the joint statement on postabortion FP.</a:t>
            </a:r>
          </a:p>
        </p:txBody>
      </p:sp>
      <p:sp>
        <p:nvSpPr>
          <p:cNvPr id="2" name="TextBox 1">
            <a:extLst>
              <a:ext uri="{FF2B5EF4-FFF2-40B4-BE49-F238E27FC236}">
                <a16:creationId xmlns:a16="http://schemas.microsoft.com/office/drawing/2014/main" id="{6BAB3CF5-A82F-96E0-DCAF-8055B6ECDF87}"/>
              </a:ext>
            </a:extLst>
          </p:cNvPr>
          <p:cNvSpPr txBox="1"/>
          <p:nvPr/>
        </p:nvSpPr>
        <p:spPr>
          <a:xfrm>
            <a:off x="370331" y="122198"/>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Learning Objectives</a:t>
            </a:r>
          </a:p>
        </p:txBody>
      </p:sp>
    </p:spTree>
    <p:extLst>
      <p:ext uri="{BB962C8B-B14F-4D97-AF65-F5344CB8AC3E}">
        <p14:creationId xmlns:p14="http://schemas.microsoft.com/office/powerpoint/2010/main" val="31401562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 (continued)</a:t>
            </a:r>
          </a:p>
        </p:txBody>
      </p:sp>
      <p:graphicFrame>
        <p:nvGraphicFramePr>
          <p:cNvPr id="4" name="Table 3">
            <a:extLst>
              <a:ext uri="{FF2B5EF4-FFF2-40B4-BE49-F238E27FC236}">
                <a16:creationId xmlns:a16="http://schemas.microsoft.com/office/drawing/2014/main" id="{EB8BFDCD-A255-DE44-621C-1A5733A70E98}"/>
              </a:ext>
            </a:extLst>
          </p:cNvPr>
          <p:cNvGraphicFramePr>
            <a:graphicFrameLocks noGrp="1"/>
          </p:cNvGraphicFramePr>
          <p:nvPr>
            <p:extLst>
              <p:ext uri="{D42A27DB-BD31-4B8C-83A1-F6EECF244321}">
                <p14:modId xmlns:p14="http://schemas.microsoft.com/office/powerpoint/2010/main" val="2654143869"/>
              </p:ext>
            </p:extLst>
          </p:nvPr>
        </p:nvGraphicFramePr>
        <p:xfrm>
          <a:off x="222294" y="1193193"/>
          <a:ext cx="8699412" cy="3399173"/>
        </p:xfrm>
        <a:graphic>
          <a:graphicData uri="http://schemas.openxmlformats.org/drawingml/2006/table">
            <a:tbl>
              <a:tblPr firstRow="1" bandRow="1">
                <a:tableStyleId>{5C22544A-7EE6-4342-B048-85BDC9FD1C3A}</a:tableStyleId>
              </a:tblPr>
              <a:tblGrid>
                <a:gridCol w="1500185">
                  <a:extLst>
                    <a:ext uri="{9D8B030D-6E8A-4147-A177-3AD203B41FA5}">
                      <a16:colId xmlns:a16="http://schemas.microsoft.com/office/drawing/2014/main" val="3259807556"/>
                    </a:ext>
                  </a:extLst>
                </a:gridCol>
                <a:gridCol w="1688558">
                  <a:extLst>
                    <a:ext uri="{9D8B030D-6E8A-4147-A177-3AD203B41FA5}">
                      <a16:colId xmlns:a16="http://schemas.microsoft.com/office/drawing/2014/main" val="4232268653"/>
                    </a:ext>
                  </a:extLst>
                </a:gridCol>
                <a:gridCol w="2679520">
                  <a:extLst>
                    <a:ext uri="{9D8B030D-6E8A-4147-A177-3AD203B41FA5}">
                      <a16:colId xmlns:a16="http://schemas.microsoft.com/office/drawing/2014/main" val="4076495060"/>
                    </a:ext>
                  </a:extLst>
                </a:gridCol>
                <a:gridCol w="2831149">
                  <a:extLst>
                    <a:ext uri="{9D8B030D-6E8A-4147-A177-3AD203B41FA5}">
                      <a16:colId xmlns:a16="http://schemas.microsoft.com/office/drawing/2014/main" val="3730020706"/>
                    </a:ext>
                  </a:extLst>
                </a:gridCol>
              </a:tblGrid>
              <a:tr h="548122">
                <a:tc>
                  <a:txBody>
                    <a:bodyPr/>
                    <a:lstStyle/>
                    <a:p>
                      <a:r>
                        <a:rPr lang="en-US" sz="1600" b="1" i="0">
                          <a:latin typeface="Arial Narrow" panose="020B0604020202020204" pitchFamily="34" charset="0"/>
                          <a:cs typeface="Arial Narrow" panose="020B0604020202020204" pitchFamily="34" charset="0"/>
                        </a:rPr>
                        <a:t>Method</a:t>
                      </a:r>
                    </a:p>
                  </a:txBody>
                  <a:tcPr/>
                </a:tc>
                <a:tc>
                  <a:txBody>
                    <a:bodyPr/>
                    <a:lstStyle/>
                    <a:p>
                      <a:r>
                        <a:rPr lang="en-US" sz="1600" b="1" i="0">
                          <a:latin typeface="Arial Narrow" panose="020B0604020202020204" pitchFamily="34" charset="0"/>
                          <a:cs typeface="Arial Narrow" panose="020B0604020202020204" pitchFamily="34" charset="0"/>
                        </a:rPr>
                        <a:t>Timing Postabortion</a:t>
                      </a:r>
                    </a:p>
                  </a:txBody>
                  <a:tcPr/>
                </a:tc>
                <a:tc>
                  <a:txBody>
                    <a:bodyPr/>
                    <a:lstStyle/>
                    <a:p>
                      <a:r>
                        <a:rPr lang="en-US" sz="1600" b="1" i="0">
                          <a:latin typeface="Arial Narrow" panose="020B0604020202020204" pitchFamily="34" charset="0"/>
                          <a:cs typeface="Arial Narrow" panose="020B0604020202020204" pitchFamily="34" charset="0"/>
                        </a:rPr>
                        <a:t>Advantages</a:t>
                      </a:r>
                    </a:p>
                  </a:txBody>
                  <a:tcPr/>
                </a:tc>
                <a:tc>
                  <a:txBody>
                    <a:bodyPr/>
                    <a:lstStyle/>
                    <a:p>
                      <a:r>
                        <a:rPr lang="en-US" sz="1600" b="1" i="0">
                          <a:latin typeface="Arial Narrow" panose="020B0604020202020204" pitchFamily="34" charset="0"/>
                          <a:cs typeface="Arial Narrow" panose="020B0604020202020204" pitchFamily="34" charset="0"/>
                        </a:rPr>
                        <a:t>Challenges</a:t>
                      </a:r>
                    </a:p>
                  </a:txBody>
                  <a:tcPr/>
                </a:tc>
                <a:extLst>
                  <a:ext uri="{0D108BD9-81ED-4DB2-BD59-A6C34878D82A}">
                    <a16:rowId xmlns:a16="http://schemas.microsoft.com/office/drawing/2014/main" val="741894132"/>
                  </a:ext>
                </a:extLst>
              </a:tr>
              <a:tr h="2820053">
                <a:tc>
                  <a:txBody>
                    <a:bodyPr/>
                    <a:lstStyle/>
                    <a:p>
                      <a:r>
                        <a:rPr lang="en-US" sz="1600" b="1" i="0">
                          <a:latin typeface="Arial Narrow" panose="020B0604020202020204" pitchFamily="34" charset="0"/>
                          <a:cs typeface="Arial Narrow" panose="020B0604020202020204" pitchFamily="34" charset="0"/>
                        </a:rPr>
                        <a:t>Implants </a:t>
                      </a:r>
                    </a:p>
                    <a:p>
                      <a:r>
                        <a:rPr lang="en-US" sz="1600" b="0" i="0">
                          <a:latin typeface="Arial Narrow" panose="020B0604020202020204" pitchFamily="34" charset="0"/>
                          <a:cs typeface="Arial Narrow" panose="020B0604020202020204" pitchFamily="34" charset="0"/>
                        </a:rPr>
                        <a:t>(progestin-only implants, such as </a:t>
                      </a:r>
                      <a:r>
                        <a:rPr lang="en-US" sz="1600" b="0" i="0" err="1">
                          <a:latin typeface="Arial Narrow" panose="020B0604020202020204" pitchFamily="34" charset="0"/>
                          <a:cs typeface="Arial Narrow" panose="020B0604020202020204" pitchFamily="34" charset="0"/>
                        </a:rPr>
                        <a:t>Jadelle</a:t>
                      </a:r>
                      <a:r>
                        <a:rPr lang="en-US" sz="1600" b="0" i="0">
                          <a:latin typeface="Arial Narrow" panose="020B0604020202020204" pitchFamily="34" charset="0"/>
                          <a:cs typeface="Arial Narrow" panose="020B0604020202020204" pitchFamily="34" charset="0"/>
                        </a:rPr>
                        <a:t>, </a:t>
                      </a:r>
                      <a:r>
                        <a:rPr lang="en-US" sz="1600" b="0" i="0" err="1">
                          <a:latin typeface="Arial Narrow" panose="020B0604020202020204" pitchFamily="34" charset="0"/>
                          <a:cs typeface="Arial Narrow" panose="020B0604020202020204" pitchFamily="34" charset="0"/>
                        </a:rPr>
                        <a:t>Levoplant</a:t>
                      </a:r>
                      <a:r>
                        <a:rPr lang="en-US" sz="1600" b="0" i="0">
                          <a:latin typeface="Arial Narrow" panose="020B0604020202020204" pitchFamily="34" charset="0"/>
                          <a:cs typeface="Arial Narrow" panose="020B0604020202020204" pitchFamily="34" charset="0"/>
                        </a:rPr>
                        <a:t>, and Nexplanon)</a:t>
                      </a:r>
                    </a:p>
                  </a:txBody>
                  <a:tcPr>
                    <a:solidFill>
                      <a:schemeClr val="bg1">
                        <a:lumMod val="95000"/>
                      </a:schemeClr>
                    </a:solidFill>
                  </a:tcPr>
                </a:tc>
                <a:tc>
                  <a:txBody>
                    <a:bodyPr/>
                    <a:lstStyle/>
                    <a:p>
                      <a:r>
                        <a:rPr lang="en-US" sz="1600" b="0" i="0" kern="1200">
                          <a:solidFill>
                            <a:schemeClr val="dk1"/>
                          </a:solidFill>
                          <a:effectLst/>
                          <a:latin typeface="Arial Narrow" panose="020B0604020202020204" pitchFamily="34" charset="0"/>
                          <a:cs typeface="Arial Narrow" panose="020B0604020202020204" pitchFamily="34" charset="0"/>
                        </a:rPr>
                        <a:t>Can be inserted immediately after surgical treatment or same day of medication abortion (assuming counseling and free and informed consent) </a:t>
                      </a:r>
                      <a:endParaRPr lang="en-US" sz="1600" b="0" i="0" kern="1200">
                        <a:solidFill>
                          <a:schemeClr val="dk1"/>
                        </a:solidFill>
                        <a:effectLst/>
                        <a:latin typeface="Arial Narrow" panose="020B0604020202020204" pitchFamily="34" charset="0"/>
                        <a:ea typeface="+mn-ea"/>
                        <a:cs typeface="Arial Narrow" panose="020B0604020202020204" pitchFamily="34" charset="0"/>
                      </a:endParaRP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Highly effective</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Long-acting protection against pregnancy (effective 3 to 5 years) </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Immediate return to fertility upon removal</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No interference or interruption to intercourse</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Resupply not required</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Partner engagement not required</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Requires trained provider to insert and remove</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May cause irregular bleeding (especially spotting) or amenorrhea</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Only cost-effective if used long-term</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No protection against STIs and HIV</a:t>
                      </a:r>
                    </a:p>
                  </a:txBody>
                  <a:tcPr>
                    <a:solidFill>
                      <a:schemeClr val="bg1">
                        <a:lumMod val="95000"/>
                      </a:schemeClr>
                    </a:solidFill>
                  </a:tcPr>
                </a:tc>
                <a:extLst>
                  <a:ext uri="{0D108BD9-81ED-4DB2-BD59-A6C34878D82A}">
                    <a16:rowId xmlns:a16="http://schemas.microsoft.com/office/drawing/2014/main" val="1979578559"/>
                  </a:ext>
                </a:extLst>
              </a:tr>
            </a:tbl>
          </a:graphicData>
        </a:graphic>
      </p:graphicFrame>
    </p:spTree>
    <p:extLst>
      <p:ext uri="{BB962C8B-B14F-4D97-AF65-F5344CB8AC3E}">
        <p14:creationId xmlns:p14="http://schemas.microsoft.com/office/powerpoint/2010/main" val="255008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 (continued)</a:t>
            </a:r>
          </a:p>
        </p:txBody>
      </p:sp>
      <p:graphicFrame>
        <p:nvGraphicFramePr>
          <p:cNvPr id="4" name="Table 3">
            <a:extLst>
              <a:ext uri="{FF2B5EF4-FFF2-40B4-BE49-F238E27FC236}">
                <a16:creationId xmlns:a16="http://schemas.microsoft.com/office/drawing/2014/main" id="{EB8BFDCD-A255-DE44-621C-1A5733A70E98}"/>
              </a:ext>
            </a:extLst>
          </p:cNvPr>
          <p:cNvGraphicFramePr>
            <a:graphicFrameLocks noGrp="1"/>
          </p:cNvGraphicFramePr>
          <p:nvPr>
            <p:extLst>
              <p:ext uri="{D42A27DB-BD31-4B8C-83A1-F6EECF244321}">
                <p14:modId xmlns:p14="http://schemas.microsoft.com/office/powerpoint/2010/main" val="3372017427"/>
              </p:ext>
            </p:extLst>
          </p:nvPr>
        </p:nvGraphicFramePr>
        <p:xfrm>
          <a:off x="222294" y="1193192"/>
          <a:ext cx="8699412" cy="3399173"/>
        </p:xfrm>
        <a:graphic>
          <a:graphicData uri="http://schemas.openxmlformats.org/drawingml/2006/table">
            <a:tbl>
              <a:tblPr firstRow="1" bandRow="1">
                <a:tableStyleId>{5C22544A-7EE6-4342-B048-85BDC9FD1C3A}</a:tableStyleId>
              </a:tblPr>
              <a:tblGrid>
                <a:gridCol w="1500185">
                  <a:extLst>
                    <a:ext uri="{9D8B030D-6E8A-4147-A177-3AD203B41FA5}">
                      <a16:colId xmlns:a16="http://schemas.microsoft.com/office/drawing/2014/main" val="3259807556"/>
                    </a:ext>
                  </a:extLst>
                </a:gridCol>
                <a:gridCol w="1688558">
                  <a:extLst>
                    <a:ext uri="{9D8B030D-6E8A-4147-A177-3AD203B41FA5}">
                      <a16:colId xmlns:a16="http://schemas.microsoft.com/office/drawing/2014/main" val="4232268653"/>
                    </a:ext>
                  </a:extLst>
                </a:gridCol>
                <a:gridCol w="2736670">
                  <a:extLst>
                    <a:ext uri="{9D8B030D-6E8A-4147-A177-3AD203B41FA5}">
                      <a16:colId xmlns:a16="http://schemas.microsoft.com/office/drawing/2014/main" val="4076495060"/>
                    </a:ext>
                  </a:extLst>
                </a:gridCol>
                <a:gridCol w="2773999">
                  <a:extLst>
                    <a:ext uri="{9D8B030D-6E8A-4147-A177-3AD203B41FA5}">
                      <a16:colId xmlns:a16="http://schemas.microsoft.com/office/drawing/2014/main" val="3730020706"/>
                    </a:ext>
                  </a:extLst>
                </a:gridCol>
              </a:tblGrid>
              <a:tr h="548122">
                <a:tc>
                  <a:txBody>
                    <a:bodyPr/>
                    <a:lstStyle/>
                    <a:p>
                      <a:r>
                        <a:rPr lang="en-US" sz="1600" b="1" i="0" dirty="0">
                          <a:latin typeface="Arial Narrow"/>
                          <a:cs typeface="Arial Narrow" panose="020B0604020202020204" pitchFamily="34" charset="0"/>
                        </a:rPr>
                        <a:t>Method</a:t>
                      </a:r>
                    </a:p>
                  </a:txBody>
                  <a:tcPr/>
                </a:tc>
                <a:tc>
                  <a:txBody>
                    <a:bodyPr/>
                    <a:lstStyle/>
                    <a:p>
                      <a:r>
                        <a:rPr lang="en-US" sz="1600" b="1" i="0" dirty="0">
                          <a:latin typeface="Arial Narrow"/>
                          <a:cs typeface="Arial Narrow" panose="020B0604020202020204" pitchFamily="34" charset="0"/>
                        </a:rPr>
                        <a:t>Timing Postabortion</a:t>
                      </a:r>
                    </a:p>
                  </a:txBody>
                  <a:tcPr/>
                </a:tc>
                <a:tc>
                  <a:txBody>
                    <a:bodyPr/>
                    <a:lstStyle/>
                    <a:p>
                      <a:r>
                        <a:rPr lang="en-US" sz="1600" b="1" i="0" dirty="0">
                          <a:latin typeface="Arial Narrow"/>
                          <a:cs typeface="Arial Narrow" panose="020B0604020202020204" pitchFamily="34" charset="0"/>
                        </a:rPr>
                        <a:t>Advantages</a:t>
                      </a:r>
                    </a:p>
                  </a:txBody>
                  <a:tcPr/>
                </a:tc>
                <a:tc>
                  <a:txBody>
                    <a:bodyPr/>
                    <a:lstStyle/>
                    <a:p>
                      <a:r>
                        <a:rPr lang="en-US" sz="1600" b="1" i="0" dirty="0">
                          <a:latin typeface="Arial Narrow"/>
                          <a:cs typeface="Arial Narrow" panose="020B0604020202020204" pitchFamily="34" charset="0"/>
                        </a:rPr>
                        <a:t>Challenges</a:t>
                      </a:r>
                    </a:p>
                  </a:txBody>
                  <a:tcPr/>
                </a:tc>
                <a:extLst>
                  <a:ext uri="{0D108BD9-81ED-4DB2-BD59-A6C34878D82A}">
                    <a16:rowId xmlns:a16="http://schemas.microsoft.com/office/drawing/2014/main" val="741894132"/>
                  </a:ext>
                </a:extLst>
              </a:tr>
              <a:tr h="2820053">
                <a:tc>
                  <a:txBody>
                    <a:bodyPr/>
                    <a:lstStyle/>
                    <a:p>
                      <a:r>
                        <a:rPr lang="en-US" sz="1600" b="1" i="0" dirty="0">
                          <a:latin typeface="Arial Narrow"/>
                          <a:cs typeface="Arial Narrow" panose="020B0604020202020204" pitchFamily="34" charset="0"/>
                        </a:rPr>
                        <a:t>Injectable contraceptives </a:t>
                      </a:r>
                      <a:endParaRPr lang="en-US" sz="1600" b="1" i="0">
                        <a:latin typeface="Arial Narrow" panose="020B0604020202020204" pitchFamily="34" charset="0"/>
                        <a:cs typeface="Arial Narrow" panose="020B0604020202020204" pitchFamily="34" charset="0"/>
                      </a:endParaRPr>
                    </a:p>
                    <a:p>
                      <a:pPr marL="0" marR="0" lvl="0" indent="0" algn="l" defTabSz="342900" rtl="0" eaLnBrk="1" fontAlgn="auto" latinLnBrk="0" hangingPunct="1">
                        <a:lnSpc>
                          <a:spcPct val="100000"/>
                        </a:lnSpc>
                        <a:spcBef>
                          <a:spcPts val="0"/>
                        </a:spcBef>
                        <a:spcAft>
                          <a:spcPts val="0"/>
                        </a:spcAft>
                        <a:buClrTx/>
                        <a:buSzTx/>
                        <a:buFontTx/>
                        <a:buNone/>
                        <a:tabLst/>
                        <a:defRPr/>
                      </a:pPr>
                      <a:r>
                        <a:rPr lang="en-US" sz="1600" b="0" i="0" dirty="0">
                          <a:latin typeface="Arial Narrow"/>
                          <a:cs typeface="Arial Narrow" panose="020B0604020202020204" pitchFamily="34" charset="0"/>
                        </a:rPr>
                        <a:t>(intramuscular and subcutaneous DMPA, NET-EN, and combined injectable contraceptives)</a:t>
                      </a:r>
                    </a:p>
                  </a:txBody>
                  <a:tcPr>
                    <a:solidFill>
                      <a:schemeClr val="bg1">
                        <a:lumMod val="95000"/>
                      </a:schemeClr>
                    </a:solidFill>
                  </a:tcPr>
                </a:tc>
                <a:tc>
                  <a:txBody>
                    <a:bodyPr/>
                    <a:lstStyle/>
                    <a:p>
                      <a:r>
                        <a:rPr lang="en-US" sz="1600" b="0" i="0" kern="1200" dirty="0">
                          <a:solidFill>
                            <a:schemeClr val="dk1"/>
                          </a:solidFill>
                          <a:effectLst/>
                          <a:latin typeface="Arial Narrow"/>
                          <a:cs typeface="Arial Narrow" panose="020B0604020202020204" pitchFamily="34" charset="0"/>
                        </a:rPr>
                        <a:t>Can be injected immediately after surgical treatment or same day of medication abortion (assuming counseling and free and informed consent) </a:t>
                      </a:r>
                      <a:endParaRPr lang="en-US" sz="1600" b="0" i="0" kern="1200" dirty="0">
                        <a:solidFill>
                          <a:schemeClr val="dk1"/>
                        </a:solidFill>
                        <a:effectLst/>
                        <a:latin typeface="Arial Narrow" panose="020B0604020202020204" pitchFamily="34" charset="0"/>
                        <a:cs typeface="Arial Narrow" panose="020B0604020202020204" pitchFamily="34" charset="0"/>
                      </a:endParaRP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Highly effective</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Can begin use immediately, even if infection is present</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Nonphysicians may administer injections</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No interference or interruption to intercourse</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User responsibility limited to attending follow-up visits</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Partner engagement not required</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Requires follow-up injections every 2 or 3 months</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May delay return to fertility</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May cause irregular bleeding, especially amenorrhea; excessive bleeding occurs rarely</a:t>
                      </a:r>
                    </a:p>
                    <a:p>
                      <a:pPr marL="285750" indent="-285750">
                        <a:buFont typeface="Arial" panose="020B0604020202020204" pitchFamily="34" charset="0"/>
                        <a:buChar char="•"/>
                      </a:pPr>
                      <a:r>
                        <a:rPr lang="en-US" sz="1600" b="0" i="0" kern="1200" dirty="0">
                          <a:solidFill>
                            <a:schemeClr val="dk1"/>
                          </a:solidFill>
                          <a:effectLst/>
                          <a:latin typeface="Arial Narrow"/>
                          <a:cs typeface="Arial Narrow" panose="020B0604020202020204" pitchFamily="34" charset="0"/>
                        </a:rPr>
                        <a:t>No protection against STIs and HIV</a:t>
                      </a:r>
                    </a:p>
                  </a:txBody>
                  <a:tcPr>
                    <a:solidFill>
                      <a:schemeClr val="bg1">
                        <a:lumMod val="95000"/>
                      </a:schemeClr>
                    </a:solidFill>
                  </a:tcPr>
                </a:tc>
                <a:extLst>
                  <a:ext uri="{0D108BD9-81ED-4DB2-BD59-A6C34878D82A}">
                    <a16:rowId xmlns:a16="http://schemas.microsoft.com/office/drawing/2014/main" val="1979578559"/>
                  </a:ext>
                </a:extLst>
              </a:tr>
            </a:tbl>
          </a:graphicData>
        </a:graphic>
      </p:graphicFrame>
    </p:spTree>
    <p:extLst>
      <p:ext uri="{BB962C8B-B14F-4D97-AF65-F5344CB8AC3E}">
        <p14:creationId xmlns:p14="http://schemas.microsoft.com/office/powerpoint/2010/main" val="37521080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 (continued)</a:t>
            </a:r>
          </a:p>
        </p:txBody>
      </p:sp>
      <p:graphicFrame>
        <p:nvGraphicFramePr>
          <p:cNvPr id="4" name="Table 3">
            <a:extLst>
              <a:ext uri="{FF2B5EF4-FFF2-40B4-BE49-F238E27FC236}">
                <a16:creationId xmlns:a16="http://schemas.microsoft.com/office/drawing/2014/main" id="{EB8BFDCD-A255-DE44-621C-1A5733A70E98}"/>
              </a:ext>
            </a:extLst>
          </p:cNvPr>
          <p:cNvGraphicFramePr>
            <a:graphicFrameLocks noGrp="1"/>
          </p:cNvGraphicFramePr>
          <p:nvPr>
            <p:extLst>
              <p:ext uri="{D42A27DB-BD31-4B8C-83A1-F6EECF244321}">
                <p14:modId xmlns:p14="http://schemas.microsoft.com/office/powerpoint/2010/main" val="1416331593"/>
              </p:ext>
            </p:extLst>
          </p:nvPr>
        </p:nvGraphicFramePr>
        <p:xfrm>
          <a:off x="222294" y="1114039"/>
          <a:ext cx="8699412" cy="3566160"/>
        </p:xfrm>
        <a:graphic>
          <a:graphicData uri="http://schemas.openxmlformats.org/drawingml/2006/table">
            <a:tbl>
              <a:tblPr firstRow="1" bandRow="1">
                <a:tableStyleId>{5C22544A-7EE6-4342-B048-85BDC9FD1C3A}</a:tableStyleId>
              </a:tblPr>
              <a:tblGrid>
                <a:gridCol w="936654">
                  <a:extLst>
                    <a:ext uri="{9D8B030D-6E8A-4147-A177-3AD203B41FA5}">
                      <a16:colId xmlns:a16="http://schemas.microsoft.com/office/drawing/2014/main" val="3259807556"/>
                    </a:ext>
                  </a:extLst>
                </a:gridCol>
                <a:gridCol w="2296632">
                  <a:extLst>
                    <a:ext uri="{9D8B030D-6E8A-4147-A177-3AD203B41FA5}">
                      <a16:colId xmlns:a16="http://schemas.microsoft.com/office/drawing/2014/main" val="4232268653"/>
                    </a:ext>
                  </a:extLst>
                </a:gridCol>
                <a:gridCol w="2392326">
                  <a:extLst>
                    <a:ext uri="{9D8B030D-6E8A-4147-A177-3AD203B41FA5}">
                      <a16:colId xmlns:a16="http://schemas.microsoft.com/office/drawing/2014/main" val="4076495060"/>
                    </a:ext>
                  </a:extLst>
                </a:gridCol>
                <a:gridCol w="3073800">
                  <a:extLst>
                    <a:ext uri="{9D8B030D-6E8A-4147-A177-3AD203B41FA5}">
                      <a16:colId xmlns:a16="http://schemas.microsoft.com/office/drawing/2014/main" val="3730020706"/>
                    </a:ext>
                  </a:extLst>
                </a:gridCol>
              </a:tblGrid>
              <a:tr h="284734">
                <a:tc>
                  <a:txBody>
                    <a:bodyPr/>
                    <a:lstStyle/>
                    <a:p>
                      <a:r>
                        <a:rPr lang="en-US" sz="1550" b="1" i="0">
                          <a:latin typeface="Arial Narrow"/>
                          <a:cs typeface="Arial Narrow" panose="020B0604020202020204" pitchFamily="34" charset="0"/>
                        </a:rPr>
                        <a:t>Method</a:t>
                      </a:r>
                    </a:p>
                  </a:txBody>
                  <a:tcPr/>
                </a:tc>
                <a:tc>
                  <a:txBody>
                    <a:bodyPr/>
                    <a:lstStyle/>
                    <a:p>
                      <a:r>
                        <a:rPr lang="en-US" sz="1550" b="1" i="0">
                          <a:latin typeface="Arial Narrow"/>
                          <a:cs typeface="Arial Narrow" panose="020B0604020202020204" pitchFamily="34" charset="0"/>
                        </a:rPr>
                        <a:t>Timing Postabortion</a:t>
                      </a:r>
                    </a:p>
                  </a:txBody>
                  <a:tcPr/>
                </a:tc>
                <a:tc>
                  <a:txBody>
                    <a:bodyPr/>
                    <a:lstStyle/>
                    <a:p>
                      <a:r>
                        <a:rPr lang="en-US" sz="1550" b="1" i="0">
                          <a:latin typeface="Arial Narrow"/>
                          <a:cs typeface="Arial Narrow" panose="020B0604020202020204" pitchFamily="34" charset="0"/>
                        </a:rPr>
                        <a:t>Advantages</a:t>
                      </a:r>
                    </a:p>
                  </a:txBody>
                  <a:tcPr/>
                </a:tc>
                <a:tc>
                  <a:txBody>
                    <a:bodyPr/>
                    <a:lstStyle/>
                    <a:p>
                      <a:r>
                        <a:rPr lang="en-US" sz="1550" b="1" i="0">
                          <a:latin typeface="Arial Narrow"/>
                          <a:cs typeface="Arial Narrow" panose="020B0604020202020204" pitchFamily="34" charset="0"/>
                        </a:rPr>
                        <a:t>Challenges</a:t>
                      </a:r>
                    </a:p>
                  </a:txBody>
                  <a:tcPr/>
                </a:tc>
                <a:extLst>
                  <a:ext uri="{0D108BD9-81ED-4DB2-BD59-A6C34878D82A}">
                    <a16:rowId xmlns:a16="http://schemas.microsoft.com/office/drawing/2014/main" val="741894132"/>
                  </a:ext>
                </a:extLst>
              </a:tr>
              <a:tr h="2820053">
                <a:tc>
                  <a:txBody>
                    <a:bodyPr/>
                    <a:lstStyle/>
                    <a:p>
                      <a:r>
                        <a:rPr lang="en-US" sz="1550" b="1" i="0">
                          <a:latin typeface="Arial Narrow"/>
                          <a:cs typeface="Arial Narrow" panose="020B0604020202020204" pitchFamily="34" charset="0"/>
                        </a:rPr>
                        <a:t>IUD</a:t>
                      </a:r>
                    </a:p>
                    <a:p>
                      <a:pPr marL="0" marR="0" lvl="0" indent="0" algn="l" defTabSz="342900" rtl="0" eaLnBrk="1" fontAlgn="auto" latinLnBrk="0" hangingPunct="1">
                        <a:lnSpc>
                          <a:spcPct val="100000"/>
                        </a:lnSpc>
                        <a:spcBef>
                          <a:spcPts val="0"/>
                        </a:spcBef>
                        <a:spcAft>
                          <a:spcPts val="0"/>
                        </a:spcAft>
                        <a:buClrTx/>
                        <a:buSzTx/>
                        <a:buFontTx/>
                        <a:buNone/>
                        <a:tabLst/>
                        <a:defRPr/>
                      </a:pPr>
                      <a:r>
                        <a:rPr lang="en-US" sz="1550" b="0" i="0">
                          <a:latin typeface="Arial Narrow"/>
                          <a:cs typeface="Arial Narrow" panose="020B0604020202020204" pitchFamily="34" charset="0"/>
                        </a:rPr>
                        <a:t>(copper and hormonal)</a:t>
                      </a:r>
                    </a:p>
                  </a:txBody>
                  <a:tcPr>
                    <a:solidFill>
                      <a:schemeClr val="bg1">
                        <a:lumMod val="95000"/>
                      </a:schemeClr>
                    </a:solidFill>
                  </a:tcPr>
                </a:tc>
                <a:tc>
                  <a:txBody>
                    <a:bodyPr/>
                    <a:lstStyle/>
                    <a:p>
                      <a:pPr>
                        <a:spcAft>
                          <a:spcPts val="600"/>
                        </a:spcAft>
                      </a:pPr>
                      <a:r>
                        <a:rPr lang="en-US" sz="1550" b="0" i="1" kern="1200">
                          <a:solidFill>
                            <a:schemeClr val="dk1"/>
                          </a:solidFill>
                          <a:effectLst/>
                          <a:latin typeface="Arial Narrow"/>
                          <a:cs typeface="Arial Narrow" panose="020B0604020202020204" pitchFamily="34" charset="0"/>
                        </a:rPr>
                        <a:t>First trimester: </a:t>
                      </a:r>
                      <a:r>
                        <a:rPr lang="en-US" sz="1550" b="0" i="0" kern="1200">
                          <a:solidFill>
                            <a:schemeClr val="dk1"/>
                          </a:solidFill>
                          <a:effectLst/>
                          <a:latin typeface="Arial Narrow"/>
                          <a:cs typeface="Arial Narrow" panose="020B0604020202020204" pitchFamily="34" charset="0"/>
                        </a:rPr>
                        <a:t>Can be inserted immediately after surgical treatment or after complete uterine evacuation, if client is free of complications </a:t>
                      </a:r>
                    </a:p>
                    <a:p>
                      <a:pPr>
                        <a:spcAft>
                          <a:spcPts val="600"/>
                        </a:spcAft>
                      </a:pPr>
                      <a:r>
                        <a:rPr lang="en-US" sz="1550" b="0" i="1" kern="1200">
                          <a:solidFill>
                            <a:schemeClr val="dk1"/>
                          </a:solidFill>
                          <a:effectLst/>
                          <a:latin typeface="Arial Narrow"/>
                          <a:cs typeface="Arial Narrow" panose="020B0604020202020204" pitchFamily="34" charset="0"/>
                        </a:rPr>
                        <a:t>Second trimester: </a:t>
                      </a:r>
                      <a:r>
                        <a:rPr lang="en-US" sz="1550" b="0" i="0" kern="1200">
                          <a:solidFill>
                            <a:schemeClr val="dk1"/>
                          </a:solidFill>
                          <a:effectLst/>
                          <a:latin typeface="Arial Narrow"/>
                          <a:cs typeface="Arial Narrow" panose="020B0604020202020204" pitchFamily="34" charset="0"/>
                        </a:rPr>
                        <a:t>Can be inserted as above, if appropriate expertise or equipment are available (similar to postpartum insertion); otherwise, should be delayed for 6 weeks</a:t>
                      </a:r>
                    </a:p>
                  </a:txBody>
                  <a:tcPr>
                    <a:solidFill>
                      <a:schemeClr val="bg1">
                        <a:lumMod val="95000"/>
                      </a:schemeClr>
                    </a:solidFill>
                  </a:tcPr>
                </a:tc>
                <a:tc>
                  <a:txBody>
                    <a:bodyPr/>
                    <a:lstStyle/>
                    <a:p>
                      <a:pPr marL="285750" indent="-285750">
                        <a:buFont typeface="Arial" panose="020B0604020202020204" pitchFamily="34" charset="0"/>
                        <a:buChar char="•"/>
                      </a:pPr>
                      <a:r>
                        <a:rPr lang="en-US" sz="1550" b="0" i="0" kern="1200">
                          <a:solidFill>
                            <a:schemeClr val="dk1"/>
                          </a:solidFill>
                          <a:effectLst/>
                          <a:latin typeface="Arial Narrow"/>
                          <a:cs typeface="Arial Narrow" panose="020B0604020202020204" pitchFamily="34" charset="0"/>
                        </a:rPr>
                        <a:t>Highly effective </a:t>
                      </a:r>
                    </a:p>
                    <a:p>
                      <a:pPr marL="285750" indent="-285750">
                        <a:buFont typeface="Arial" panose="020B0604020202020204" pitchFamily="34" charset="0"/>
                        <a:buChar char="•"/>
                      </a:pPr>
                      <a:r>
                        <a:rPr lang="en-US" sz="1550" b="0" i="0" kern="1200">
                          <a:solidFill>
                            <a:schemeClr val="dk1"/>
                          </a:solidFill>
                          <a:effectLst/>
                          <a:latin typeface="Arial Narrow"/>
                          <a:cs typeface="Arial Narrow" panose="020B0604020202020204" pitchFamily="34" charset="0"/>
                        </a:rPr>
                        <a:t>Long-term protection against pregnancy</a:t>
                      </a:r>
                    </a:p>
                    <a:p>
                      <a:pPr marL="285750" indent="-285750">
                        <a:buFont typeface="Arial" panose="020B0604020202020204" pitchFamily="34" charset="0"/>
                        <a:buChar char="•"/>
                      </a:pPr>
                      <a:r>
                        <a:rPr lang="en-US" sz="1550" b="0" i="0" kern="1200">
                          <a:solidFill>
                            <a:schemeClr val="dk1"/>
                          </a:solidFill>
                          <a:effectLst/>
                          <a:latin typeface="Arial Narrow"/>
                          <a:cs typeface="Arial Narrow" panose="020B0604020202020204" pitchFamily="34" charset="0"/>
                        </a:rPr>
                        <a:t>Immediate return to fertility upon removal</a:t>
                      </a:r>
                    </a:p>
                    <a:p>
                      <a:pPr marL="285750" indent="-285750">
                        <a:buFont typeface="Arial" panose="020B0604020202020204" pitchFamily="34" charset="0"/>
                        <a:buChar char="•"/>
                      </a:pPr>
                      <a:r>
                        <a:rPr lang="en-US" sz="1550" b="0" i="0" kern="1200">
                          <a:solidFill>
                            <a:schemeClr val="dk1"/>
                          </a:solidFill>
                          <a:effectLst/>
                          <a:latin typeface="Arial Narrow"/>
                          <a:cs typeface="Arial Narrow" panose="020B0604020202020204" pitchFamily="34" charset="0"/>
                        </a:rPr>
                        <a:t>No interference or interruption to intercourse</a:t>
                      </a:r>
                    </a:p>
                    <a:p>
                      <a:pPr marL="285750" indent="-285750">
                        <a:buFont typeface="Arial" panose="020B0604020202020204" pitchFamily="34" charset="0"/>
                        <a:buChar char="•"/>
                      </a:pPr>
                      <a:r>
                        <a:rPr lang="en-US" sz="1550" b="0" i="0" kern="1200">
                          <a:solidFill>
                            <a:schemeClr val="dk1"/>
                          </a:solidFill>
                          <a:effectLst/>
                          <a:latin typeface="Arial Narrow"/>
                          <a:cs typeface="Arial Narrow" panose="020B0604020202020204" pitchFamily="34" charset="0"/>
                        </a:rPr>
                        <a:t>User responsibility limited to one follow-up visit and monthly checking for strings (by client)</a:t>
                      </a:r>
                    </a:p>
                    <a:p>
                      <a:pPr marL="285750" indent="-285750">
                        <a:buFont typeface="Arial" panose="020B0604020202020204" pitchFamily="34" charset="0"/>
                        <a:buChar char="•"/>
                      </a:pPr>
                      <a:r>
                        <a:rPr lang="en-US" sz="1550" b="0" i="0" kern="1200">
                          <a:solidFill>
                            <a:schemeClr val="dk1"/>
                          </a:solidFill>
                          <a:effectLst/>
                          <a:latin typeface="Arial Narrow"/>
                          <a:cs typeface="Arial Narrow" panose="020B0604020202020204" pitchFamily="34" charset="0"/>
                        </a:rPr>
                        <a:t>Partner engagement not required</a:t>
                      </a:r>
                    </a:p>
                  </a:txBody>
                  <a:tcPr>
                    <a:solidFill>
                      <a:schemeClr val="bg1">
                        <a:lumMod val="95000"/>
                      </a:schemeClr>
                    </a:solidFill>
                  </a:tcPr>
                </a:tc>
                <a:tc>
                  <a:txBody>
                    <a:bodyPr/>
                    <a:lstStyle/>
                    <a:p>
                      <a:pPr marL="285750" indent="-285750">
                        <a:buFont typeface="Arial" panose="020B0604020202020204" pitchFamily="34" charset="0"/>
                        <a:buChar char="•"/>
                      </a:pPr>
                      <a:r>
                        <a:rPr lang="en-US" sz="1550" b="0" i="0" kern="1200">
                          <a:solidFill>
                            <a:schemeClr val="dk1"/>
                          </a:solidFill>
                          <a:effectLst/>
                          <a:latin typeface="Arial Narrow"/>
                          <a:cs typeface="Arial Narrow" panose="020B0604020202020204" pitchFamily="34" charset="0"/>
                        </a:rPr>
                        <a:t>Requires trained provider to insert and remove</a:t>
                      </a:r>
                    </a:p>
                    <a:p>
                      <a:pPr marL="285750" indent="-285750">
                        <a:buFont typeface="Arial" panose="020B0604020202020204" pitchFamily="34" charset="0"/>
                        <a:buChar char="•"/>
                      </a:pPr>
                      <a:r>
                        <a:rPr lang="en-US" sz="1550" b="0" i="0" kern="1200">
                          <a:solidFill>
                            <a:schemeClr val="dk1"/>
                          </a:solidFill>
                          <a:effectLst/>
                          <a:latin typeface="Arial Narrow"/>
                          <a:cs typeface="Arial Narrow" panose="020B0604020202020204" pitchFamily="34" charset="0"/>
                        </a:rPr>
                        <a:t>May increase menstrual bleeding and cramping in the first few months</a:t>
                      </a:r>
                    </a:p>
                    <a:p>
                      <a:pPr marL="285750" indent="-285750">
                        <a:buFont typeface="Arial" panose="020B0604020202020204" pitchFamily="34" charset="0"/>
                        <a:buChar char="•"/>
                      </a:pPr>
                      <a:r>
                        <a:rPr lang="en-US" sz="1550" b="0" i="0" kern="1200">
                          <a:solidFill>
                            <a:schemeClr val="dk1"/>
                          </a:solidFill>
                          <a:effectLst/>
                          <a:latin typeface="Arial Narrow"/>
                          <a:cs typeface="Arial Narrow" panose="020B0604020202020204" pitchFamily="34" charset="0"/>
                        </a:rPr>
                        <a:t>May increase risk of pelvic inflammatory disease and subsequent infertility for those who have chlamydia or gonorrhea at the time of insertion</a:t>
                      </a:r>
                    </a:p>
                    <a:p>
                      <a:pPr marL="285750" indent="-285750">
                        <a:buFont typeface="Arial" panose="020B0604020202020204" pitchFamily="34" charset="0"/>
                        <a:buChar char="•"/>
                      </a:pPr>
                      <a:r>
                        <a:rPr lang="en-US" sz="1550" b="0" i="0" kern="1200">
                          <a:solidFill>
                            <a:schemeClr val="dk1"/>
                          </a:solidFill>
                          <a:effectLst/>
                          <a:latin typeface="Arial Narrow"/>
                          <a:cs typeface="Arial Narrow" panose="020B0604020202020204" pitchFamily="34" charset="0"/>
                        </a:rPr>
                        <a:t>Possibility of uterine perforation during insertion</a:t>
                      </a:r>
                    </a:p>
                    <a:p>
                      <a:pPr marL="285750" indent="-285750">
                        <a:buFont typeface="Arial" panose="020B0604020202020204" pitchFamily="34" charset="0"/>
                        <a:buChar char="•"/>
                      </a:pPr>
                      <a:r>
                        <a:rPr lang="en-US" sz="1550" b="0" i="0" kern="1200">
                          <a:solidFill>
                            <a:schemeClr val="dk1"/>
                          </a:solidFill>
                          <a:effectLst/>
                          <a:latin typeface="Arial Narrow"/>
                          <a:cs typeface="Arial Narrow" panose="020B0604020202020204" pitchFamily="34" charset="0"/>
                        </a:rPr>
                        <a:t>No protection against STIs and HIV</a:t>
                      </a:r>
                    </a:p>
                  </a:txBody>
                  <a:tcPr>
                    <a:solidFill>
                      <a:schemeClr val="bg1">
                        <a:lumMod val="95000"/>
                      </a:schemeClr>
                    </a:solidFill>
                  </a:tcPr>
                </a:tc>
                <a:extLst>
                  <a:ext uri="{0D108BD9-81ED-4DB2-BD59-A6C34878D82A}">
                    <a16:rowId xmlns:a16="http://schemas.microsoft.com/office/drawing/2014/main" val="1979578559"/>
                  </a:ext>
                </a:extLst>
              </a:tr>
            </a:tbl>
          </a:graphicData>
        </a:graphic>
      </p:graphicFrame>
    </p:spTree>
    <p:extLst>
      <p:ext uri="{BB962C8B-B14F-4D97-AF65-F5344CB8AC3E}">
        <p14:creationId xmlns:p14="http://schemas.microsoft.com/office/powerpoint/2010/main" val="33395164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 (continued)</a:t>
            </a:r>
          </a:p>
        </p:txBody>
      </p:sp>
      <p:graphicFrame>
        <p:nvGraphicFramePr>
          <p:cNvPr id="4" name="Table 3">
            <a:extLst>
              <a:ext uri="{FF2B5EF4-FFF2-40B4-BE49-F238E27FC236}">
                <a16:creationId xmlns:a16="http://schemas.microsoft.com/office/drawing/2014/main" id="{EB8BFDCD-A255-DE44-621C-1A5733A70E98}"/>
              </a:ext>
            </a:extLst>
          </p:cNvPr>
          <p:cNvGraphicFramePr>
            <a:graphicFrameLocks noGrp="1"/>
          </p:cNvGraphicFramePr>
          <p:nvPr>
            <p:extLst>
              <p:ext uri="{D42A27DB-BD31-4B8C-83A1-F6EECF244321}">
                <p14:modId xmlns:p14="http://schemas.microsoft.com/office/powerpoint/2010/main" val="2885055359"/>
              </p:ext>
            </p:extLst>
          </p:nvPr>
        </p:nvGraphicFramePr>
        <p:xfrm>
          <a:off x="222294" y="1179301"/>
          <a:ext cx="8699412" cy="2784897"/>
        </p:xfrm>
        <a:graphic>
          <a:graphicData uri="http://schemas.openxmlformats.org/drawingml/2006/table">
            <a:tbl>
              <a:tblPr firstRow="1" bandRow="1">
                <a:tableStyleId>{5C22544A-7EE6-4342-B048-85BDC9FD1C3A}</a:tableStyleId>
              </a:tblPr>
              <a:tblGrid>
                <a:gridCol w="1393855">
                  <a:extLst>
                    <a:ext uri="{9D8B030D-6E8A-4147-A177-3AD203B41FA5}">
                      <a16:colId xmlns:a16="http://schemas.microsoft.com/office/drawing/2014/main" val="3259807556"/>
                    </a:ext>
                  </a:extLst>
                </a:gridCol>
                <a:gridCol w="1903228">
                  <a:extLst>
                    <a:ext uri="{9D8B030D-6E8A-4147-A177-3AD203B41FA5}">
                      <a16:colId xmlns:a16="http://schemas.microsoft.com/office/drawing/2014/main" val="4232268653"/>
                    </a:ext>
                  </a:extLst>
                </a:gridCol>
                <a:gridCol w="2328530">
                  <a:extLst>
                    <a:ext uri="{9D8B030D-6E8A-4147-A177-3AD203B41FA5}">
                      <a16:colId xmlns:a16="http://schemas.microsoft.com/office/drawing/2014/main" val="4076495060"/>
                    </a:ext>
                  </a:extLst>
                </a:gridCol>
                <a:gridCol w="3073799">
                  <a:extLst>
                    <a:ext uri="{9D8B030D-6E8A-4147-A177-3AD203B41FA5}">
                      <a16:colId xmlns:a16="http://schemas.microsoft.com/office/drawing/2014/main" val="3730020706"/>
                    </a:ext>
                  </a:extLst>
                </a:gridCol>
              </a:tblGrid>
              <a:tr h="291238">
                <a:tc>
                  <a:txBody>
                    <a:bodyPr/>
                    <a:lstStyle/>
                    <a:p>
                      <a:r>
                        <a:rPr lang="en-US" sz="1600" b="1" i="0">
                          <a:latin typeface="Arial Narrow" panose="020B0604020202020204" pitchFamily="34" charset="0"/>
                          <a:cs typeface="Arial Narrow" panose="020B0604020202020204" pitchFamily="34" charset="0"/>
                        </a:rPr>
                        <a:t>Method</a:t>
                      </a:r>
                    </a:p>
                  </a:txBody>
                  <a:tcPr/>
                </a:tc>
                <a:tc>
                  <a:txBody>
                    <a:bodyPr/>
                    <a:lstStyle/>
                    <a:p>
                      <a:r>
                        <a:rPr lang="en-US" sz="1600" b="1" i="0">
                          <a:latin typeface="Arial Narrow" panose="020B0604020202020204" pitchFamily="34" charset="0"/>
                          <a:cs typeface="Arial Narrow" panose="020B0604020202020204" pitchFamily="34" charset="0"/>
                        </a:rPr>
                        <a:t>Timing Postabortion</a:t>
                      </a:r>
                    </a:p>
                  </a:txBody>
                  <a:tcPr/>
                </a:tc>
                <a:tc>
                  <a:txBody>
                    <a:bodyPr/>
                    <a:lstStyle/>
                    <a:p>
                      <a:r>
                        <a:rPr lang="en-US" sz="1600" b="1" i="0">
                          <a:latin typeface="Arial Narrow" panose="020B0604020202020204" pitchFamily="34" charset="0"/>
                          <a:cs typeface="Arial Narrow" panose="020B0604020202020204" pitchFamily="34" charset="0"/>
                        </a:rPr>
                        <a:t>Advantages</a:t>
                      </a:r>
                    </a:p>
                  </a:txBody>
                  <a:tcPr/>
                </a:tc>
                <a:tc>
                  <a:txBody>
                    <a:bodyPr/>
                    <a:lstStyle/>
                    <a:p>
                      <a:r>
                        <a:rPr lang="en-US" sz="1600" b="1" i="0">
                          <a:latin typeface="Arial Narrow" panose="020B0604020202020204" pitchFamily="34" charset="0"/>
                          <a:cs typeface="Arial Narrow" panose="020B0604020202020204" pitchFamily="34" charset="0"/>
                        </a:rPr>
                        <a:t>Challenges</a:t>
                      </a:r>
                    </a:p>
                  </a:txBody>
                  <a:tcPr/>
                </a:tc>
                <a:extLst>
                  <a:ext uri="{0D108BD9-81ED-4DB2-BD59-A6C34878D82A}">
                    <a16:rowId xmlns:a16="http://schemas.microsoft.com/office/drawing/2014/main" val="741894132"/>
                  </a:ext>
                </a:extLst>
              </a:tr>
              <a:tr h="2449617">
                <a:tc>
                  <a:txBody>
                    <a:bodyPr/>
                    <a:lstStyle/>
                    <a:p>
                      <a:r>
                        <a:rPr lang="en-US" sz="1600" b="1" i="0">
                          <a:latin typeface="Arial Narrow" panose="020B0604020202020204" pitchFamily="34" charset="0"/>
                          <a:cs typeface="Arial Narrow" panose="020B0604020202020204" pitchFamily="34" charset="0"/>
                        </a:rPr>
                        <a:t>Natural FP and fertility awareness </a:t>
                      </a:r>
                      <a:r>
                        <a:rPr lang="en-US" sz="1600" b="0" i="0">
                          <a:latin typeface="Arial Narrow" panose="020B0604020202020204" pitchFamily="34" charset="0"/>
                          <a:cs typeface="Arial Narrow" panose="020B0604020202020204" pitchFamily="34" charset="0"/>
                        </a:rPr>
                        <a:t>(Standard Days Method)</a:t>
                      </a:r>
                    </a:p>
                  </a:txBody>
                  <a:tcPr>
                    <a:solidFill>
                      <a:schemeClr val="bg1">
                        <a:lumMod val="95000"/>
                      </a:schemeClr>
                    </a:solidFill>
                  </a:tcPr>
                </a:tc>
                <a:tc>
                  <a:txBody>
                    <a:bodyPr/>
                    <a:lstStyle/>
                    <a:p>
                      <a:r>
                        <a:rPr lang="en-US" sz="1600" b="0" i="0" kern="1200">
                          <a:solidFill>
                            <a:schemeClr val="dk1"/>
                          </a:solidFill>
                          <a:effectLst/>
                          <a:latin typeface="Arial Narrow" panose="020B0604020202020204" pitchFamily="34" charset="0"/>
                          <a:cs typeface="Arial Narrow" panose="020B0604020202020204" pitchFamily="34" charset="0"/>
                        </a:rPr>
                        <a:t>Not recommended for immediate use due to unpredictable ovulation postabortion; can begin use only after regular menstrual cycle resumes</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No cost</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No change in sexual functioning</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No interference or interruption to intercourse</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No long-term side effects</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Partner engagement not required</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Unreliable until after return of regular menstrual cycle; alternative methods required in interim</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Requires extensive provider-client instruction and counseling and thorough understanding of method by client and partner</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Requires continued motivation </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No protection against STIs and HIV</a:t>
                      </a:r>
                    </a:p>
                  </a:txBody>
                  <a:tcPr>
                    <a:solidFill>
                      <a:schemeClr val="bg1">
                        <a:lumMod val="95000"/>
                      </a:schemeClr>
                    </a:solidFill>
                  </a:tcPr>
                </a:tc>
                <a:extLst>
                  <a:ext uri="{0D108BD9-81ED-4DB2-BD59-A6C34878D82A}">
                    <a16:rowId xmlns:a16="http://schemas.microsoft.com/office/drawing/2014/main" val="1979578559"/>
                  </a:ext>
                </a:extLst>
              </a:tr>
            </a:tbl>
          </a:graphicData>
        </a:graphic>
      </p:graphicFrame>
    </p:spTree>
    <p:extLst>
      <p:ext uri="{BB962C8B-B14F-4D97-AF65-F5344CB8AC3E}">
        <p14:creationId xmlns:p14="http://schemas.microsoft.com/office/powerpoint/2010/main" val="3934533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 (continued)</a:t>
            </a:r>
          </a:p>
        </p:txBody>
      </p:sp>
      <p:graphicFrame>
        <p:nvGraphicFramePr>
          <p:cNvPr id="4" name="Table 3">
            <a:extLst>
              <a:ext uri="{FF2B5EF4-FFF2-40B4-BE49-F238E27FC236}">
                <a16:creationId xmlns:a16="http://schemas.microsoft.com/office/drawing/2014/main" id="{EB8BFDCD-A255-DE44-621C-1A5733A70E98}"/>
              </a:ext>
            </a:extLst>
          </p:cNvPr>
          <p:cNvGraphicFramePr>
            <a:graphicFrameLocks noGrp="1"/>
          </p:cNvGraphicFramePr>
          <p:nvPr>
            <p:extLst>
              <p:ext uri="{D42A27DB-BD31-4B8C-83A1-F6EECF244321}">
                <p14:modId xmlns:p14="http://schemas.microsoft.com/office/powerpoint/2010/main" val="373140907"/>
              </p:ext>
            </p:extLst>
          </p:nvPr>
        </p:nvGraphicFramePr>
        <p:xfrm>
          <a:off x="222294" y="1179301"/>
          <a:ext cx="8699412" cy="2784897"/>
        </p:xfrm>
        <a:graphic>
          <a:graphicData uri="http://schemas.openxmlformats.org/drawingml/2006/table">
            <a:tbl>
              <a:tblPr firstRow="1" bandRow="1">
                <a:tableStyleId>{5C22544A-7EE6-4342-B048-85BDC9FD1C3A}</a:tableStyleId>
              </a:tblPr>
              <a:tblGrid>
                <a:gridCol w="1393855">
                  <a:extLst>
                    <a:ext uri="{9D8B030D-6E8A-4147-A177-3AD203B41FA5}">
                      <a16:colId xmlns:a16="http://schemas.microsoft.com/office/drawing/2014/main" val="3259807556"/>
                    </a:ext>
                  </a:extLst>
                </a:gridCol>
                <a:gridCol w="1903228">
                  <a:extLst>
                    <a:ext uri="{9D8B030D-6E8A-4147-A177-3AD203B41FA5}">
                      <a16:colId xmlns:a16="http://schemas.microsoft.com/office/drawing/2014/main" val="4232268653"/>
                    </a:ext>
                  </a:extLst>
                </a:gridCol>
                <a:gridCol w="2594344">
                  <a:extLst>
                    <a:ext uri="{9D8B030D-6E8A-4147-A177-3AD203B41FA5}">
                      <a16:colId xmlns:a16="http://schemas.microsoft.com/office/drawing/2014/main" val="4076495060"/>
                    </a:ext>
                  </a:extLst>
                </a:gridCol>
                <a:gridCol w="2807985">
                  <a:extLst>
                    <a:ext uri="{9D8B030D-6E8A-4147-A177-3AD203B41FA5}">
                      <a16:colId xmlns:a16="http://schemas.microsoft.com/office/drawing/2014/main" val="3730020706"/>
                    </a:ext>
                  </a:extLst>
                </a:gridCol>
              </a:tblGrid>
              <a:tr h="291238">
                <a:tc>
                  <a:txBody>
                    <a:bodyPr/>
                    <a:lstStyle/>
                    <a:p>
                      <a:r>
                        <a:rPr lang="en-US" sz="1600" b="1" i="0">
                          <a:latin typeface="Arial Narrow" panose="020B0604020202020204" pitchFamily="34" charset="0"/>
                          <a:cs typeface="Arial Narrow" panose="020B0604020202020204" pitchFamily="34" charset="0"/>
                        </a:rPr>
                        <a:t>Method</a:t>
                      </a:r>
                    </a:p>
                  </a:txBody>
                  <a:tcPr/>
                </a:tc>
                <a:tc>
                  <a:txBody>
                    <a:bodyPr/>
                    <a:lstStyle/>
                    <a:p>
                      <a:r>
                        <a:rPr lang="en-US" sz="1600" b="1" i="0">
                          <a:latin typeface="Arial Narrow" panose="020B0604020202020204" pitchFamily="34" charset="0"/>
                          <a:cs typeface="Arial Narrow" panose="020B0604020202020204" pitchFamily="34" charset="0"/>
                        </a:rPr>
                        <a:t>Timing Postabortion</a:t>
                      </a:r>
                    </a:p>
                  </a:txBody>
                  <a:tcPr/>
                </a:tc>
                <a:tc>
                  <a:txBody>
                    <a:bodyPr/>
                    <a:lstStyle/>
                    <a:p>
                      <a:r>
                        <a:rPr lang="en-US" sz="1600" b="1" i="0">
                          <a:latin typeface="Arial Narrow" panose="020B0604020202020204" pitchFamily="34" charset="0"/>
                          <a:cs typeface="Arial Narrow" panose="020B0604020202020204" pitchFamily="34" charset="0"/>
                        </a:rPr>
                        <a:t>Advantages</a:t>
                      </a:r>
                    </a:p>
                  </a:txBody>
                  <a:tcPr/>
                </a:tc>
                <a:tc>
                  <a:txBody>
                    <a:bodyPr/>
                    <a:lstStyle/>
                    <a:p>
                      <a:r>
                        <a:rPr lang="en-US" sz="1600" b="1" i="0">
                          <a:latin typeface="Arial Narrow" panose="020B0604020202020204" pitchFamily="34" charset="0"/>
                          <a:cs typeface="Arial Narrow" panose="020B0604020202020204" pitchFamily="34" charset="0"/>
                        </a:rPr>
                        <a:t>Challenges</a:t>
                      </a:r>
                    </a:p>
                  </a:txBody>
                  <a:tcPr/>
                </a:tc>
                <a:extLst>
                  <a:ext uri="{0D108BD9-81ED-4DB2-BD59-A6C34878D82A}">
                    <a16:rowId xmlns:a16="http://schemas.microsoft.com/office/drawing/2014/main" val="741894132"/>
                  </a:ext>
                </a:extLst>
              </a:tr>
              <a:tr h="2449617">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1" i="0">
                          <a:latin typeface="Arial Narrow" panose="020B0604020202020204" pitchFamily="34" charset="0"/>
                          <a:cs typeface="Arial Narrow" panose="020B0604020202020204" pitchFamily="34" charset="0"/>
                        </a:rPr>
                        <a:t>Oral contraceptives </a:t>
                      </a:r>
                      <a:r>
                        <a:rPr lang="en-US" sz="1600" b="0" i="0">
                          <a:latin typeface="Arial Narrow" panose="020B0604020202020204" pitchFamily="34" charset="0"/>
                          <a:cs typeface="Arial Narrow" panose="020B0604020202020204" pitchFamily="34" charset="0"/>
                        </a:rPr>
                        <a:t>(combined and progestin-only)</a:t>
                      </a:r>
                    </a:p>
                  </a:txBody>
                  <a:tcPr>
                    <a:solidFill>
                      <a:schemeClr val="bg1">
                        <a:lumMod val="95000"/>
                      </a:schemeClr>
                    </a:solidFill>
                  </a:tcPr>
                </a:tc>
                <a:tc>
                  <a:txBody>
                    <a:bodyPr/>
                    <a:lstStyle/>
                    <a:p>
                      <a:r>
                        <a:rPr lang="en-US" sz="1600" b="0" i="0" kern="1200">
                          <a:solidFill>
                            <a:schemeClr val="dk1"/>
                          </a:solidFill>
                          <a:effectLst/>
                          <a:latin typeface="Arial Narrow" panose="020B0604020202020204" pitchFamily="34" charset="0"/>
                          <a:cs typeface="Arial Narrow" panose="020B0604020202020204" pitchFamily="34" charset="0"/>
                        </a:rPr>
                        <a:t>Can begin use immediately, preferably starting same day of treatment</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Highly effective</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Can begin use immediately, even if infection is present</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Nonphysicians may provide method</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No interference or interruption to intercourse</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Partner engagement not required</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Reduced effectiveness among clients with long-term use of certain medications </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Requires continued motivation for daily use</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Requires resupply availability</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No protection against STIs and HIV</a:t>
                      </a:r>
                    </a:p>
                  </a:txBody>
                  <a:tcPr>
                    <a:solidFill>
                      <a:schemeClr val="bg1">
                        <a:lumMod val="95000"/>
                      </a:schemeClr>
                    </a:solidFill>
                  </a:tcPr>
                </a:tc>
                <a:extLst>
                  <a:ext uri="{0D108BD9-81ED-4DB2-BD59-A6C34878D82A}">
                    <a16:rowId xmlns:a16="http://schemas.microsoft.com/office/drawing/2014/main" val="1979578559"/>
                  </a:ext>
                </a:extLst>
              </a:tr>
            </a:tbl>
          </a:graphicData>
        </a:graphic>
      </p:graphicFrame>
    </p:spTree>
    <p:extLst>
      <p:ext uri="{BB962C8B-B14F-4D97-AF65-F5344CB8AC3E}">
        <p14:creationId xmlns:p14="http://schemas.microsoft.com/office/powerpoint/2010/main" val="40383383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 (continued)</a:t>
            </a:r>
          </a:p>
        </p:txBody>
      </p:sp>
      <p:graphicFrame>
        <p:nvGraphicFramePr>
          <p:cNvPr id="4" name="Table 3">
            <a:extLst>
              <a:ext uri="{FF2B5EF4-FFF2-40B4-BE49-F238E27FC236}">
                <a16:creationId xmlns:a16="http://schemas.microsoft.com/office/drawing/2014/main" id="{EB8BFDCD-A255-DE44-621C-1A5733A70E98}"/>
              </a:ext>
            </a:extLst>
          </p:cNvPr>
          <p:cNvGraphicFramePr>
            <a:graphicFrameLocks noGrp="1"/>
          </p:cNvGraphicFramePr>
          <p:nvPr>
            <p:extLst>
              <p:ext uri="{D42A27DB-BD31-4B8C-83A1-F6EECF244321}">
                <p14:modId xmlns:p14="http://schemas.microsoft.com/office/powerpoint/2010/main" val="3822797783"/>
              </p:ext>
            </p:extLst>
          </p:nvPr>
        </p:nvGraphicFramePr>
        <p:xfrm>
          <a:off x="222294" y="1104872"/>
          <a:ext cx="8699412" cy="3573203"/>
        </p:xfrm>
        <a:graphic>
          <a:graphicData uri="http://schemas.openxmlformats.org/drawingml/2006/table">
            <a:tbl>
              <a:tblPr firstRow="1" bandRow="1">
                <a:tableStyleId>{5C22544A-7EE6-4342-B048-85BDC9FD1C3A}</a:tableStyleId>
              </a:tblPr>
              <a:tblGrid>
                <a:gridCol w="1393855">
                  <a:extLst>
                    <a:ext uri="{9D8B030D-6E8A-4147-A177-3AD203B41FA5}">
                      <a16:colId xmlns:a16="http://schemas.microsoft.com/office/drawing/2014/main" val="3259807556"/>
                    </a:ext>
                  </a:extLst>
                </a:gridCol>
                <a:gridCol w="1903228">
                  <a:extLst>
                    <a:ext uri="{9D8B030D-6E8A-4147-A177-3AD203B41FA5}">
                      <a16:colId xmlns:a16="http://schemas.microsoft.com/office/drawing/2014/main" val="4232268653"/>
                    </a:ext>
                  </a:extLst>
                </a:gridCol>
                <a:gridCol w="2856930">
                  <a:extLst>
                    <a:ext uri="{9D8B030D-6E8A-4147-A177-3AD203B41FA5}">
                      <a16:colId xmlns:a16="http://schemas.microsoft.com/office/drawing/2014/main" val="4076495060"/>
                    </a:ext>
                  </a:extLst>
                </a:gridCol>
                <a:gridCol w="2545399">
                  <a:extLst>
                    <a:ext uri="{9D8B030D-6E8A-4147-A177-3AD203B41FA5}">
                      <a16:colId xmlns:a16="http://schemas.microsoft.com/office/drawing/2014/main" val="3730020706"/>
                    </a:ext>
                  </a:extLst>
                </a:gridCol>
              </a:tblGrid>
              <a:tr h="318221">
                <a:tc>
                  <a:txBody>
                    <a:bodyPr/>
                    <a:lstStyle/>
                    <a:p>
                      <a:r>
                        <a:rPr lang="en-US" sz="1600" b="1" i="0">
                          <a:latin typeface="Arial Narrow" panose="020B0604020202020204" pitchFamily="34" charset="0"/>
                          <a:cs typeface="Arial Narrow" panose="020B0604020202020204" pitchFamily="34" charset="0"/>
                        </a:rPr>
                        <a:t>Method</a:t>
                      </a:r>
                    </a:p>
                  </a:txBody>
                  <a:tcPr/>
                </a:tc>
                <a:tc>
                  <a:txBody>
                    <a:bodyPr/>
                    <a:lstStyle/>
                    <a:p>
                      <a:r>
                        <a:rPr lang="en-US" sz="1600" b="1" i="0">
                          <a:latin typeface="Arial Narrow" panose="020B0604020202020204" pitchFamily="34" charset="0"/>
                          <a:cs typeface="Arial Narrow" panose="020B0604020202020204" pitchFamily="34" charset="0"/>
                        </a:rPr>
                        <a:t>Timing Postabortion</a:t>
                      </a:r>
                    </a:p>
                  </a:txBody>
                  <a:tcPr/>
                </a:tc>
                <a:tc>
                  <a:txBody>
                    <a:bodyPr/>
                    <a:lstStyle/>
                    <a:p>
                      <a:r>
                        <a:rPr lang="en-US" sz="1600" b="1" i="0">
                          <a:latin typeface="Arial Narrow" panose="020B0604020202020204" pitchFamily="34" charset="0"/>
                          <a:cs typeface="Arial Narrow" panose="020B0604020202020204" pitchFamily="34" charset="0"/>
                        </a:rPr>
                        <a:t>Advantages</a:t>
                      </a:r>
                    </a:p>
                  </a:txBody>
                  <a:tcPr/>
                </a:tc>
                <a:tc>
                  <a:txBody>
                    <a:bodyPr/>
                    <a:lstStyle/>
                    <a:p>
                      <a:r>
                        <a:rPr lang="en-US" sz="1600" b="1" i="0">
                          <a:latin typeface="Arial Narrow" panose="020B0604020202020204" pitchFamily="34" charset="0"/>
                          <a:cs typeface="Arial Narrow" panose="020B0604020202020204" pitchFamily="34" charset="0"/>
                        </a:rPr>
                        <a:t>Challenges</a:t>
                      </a:r>
                    </a:p>
                  </a:txBody>
                  <a:tcPr/>
                </a:tc>
                <a:extLst>
                  <a:ext uri="{0D108BD9-81ED-4DB2-BD59-A6C34878D82A}">
                    <a16:rowId xmlns:a16="http://schemas.microsoft.com/office/drawing/2014/main" val="741894132"/>
                  </a:ext>
                </a:extLst>
              </a:tr>
              <a:tr h="1685819">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1" i="0">
                          <a:latin typeface="Arial Narrow" panose="020B0604020202020204" pitchFamily="34" charset="0"/>
                          <a:cs typeface="Arial Narrow" panose="020B0604020202020204" pitchFamily="34" charset="0"/>
                        </a:rPr>
                        <a:t>Patch </a:t>
                      </a:r>
                      <a:r>
                        <a:rPr lang="en-US" sz="1600" b="0" i="0">
                          <a:latin typeface="Arial Narrow" panose="020B0604020202020204" pitchFamily="34" charset="0"/>
                          <a:cs typeface="Arial Narrow" panose="020B0604020202020204" pitchFamily="34" charset="0"/>
                        </a:rPr>
                        <a:t>(combined and hormonal)</a:t>
                      </a:r>
                    </a:p>
                  </a:txBody>
                  <a:tcPr>
                    <a:solidFill>
                      <a:schemeClr val="bg1">
                        <a:lumMod val="95000"/>
                      </a:schemeClr>
                    </a:solidFill>
                  </a:tcPr>
                </a:tc>
                <a:tc>
                  <a:txBody>
                    <a:bodyPr/>
                    <a:lstStyle/>
                    <a:p>
                      <a:r>
                        <a:rPr lang="en-US" sz="1600" b="0" i="0" kern="1200">
                          <a:solidFill>
                            <a:schemeClr val="dk1"/>
                          </a:solidFill>
                          <a:effectLst/>
                          <a:latin typeface="Arial Narrow" panose="020B0604020202020204" pitchFamily="34" charset="0"/>
                          <a:cs typeface="Arial Narrow" panose="020B0604020202020204" pitchFamily="34" charset="0"/>
                        </a:rPr>
                        <a:t>Can begin use immediately</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Highly effective</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Immediate return to fertility after discontinuation </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No interference or interruption to intercourse</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Partner engagement not required</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Side effects (minimal) possible </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No protection against STIs and HIV</a:t>
                      </a:r>
                    </a:p>
                  </a:txBody>
                  <a:tcPr>
                    <a:solidFill>
                      <a:schemeClr val="bg1">
                        <a:lumMod val="95000"/>
                      </a:schemeClr>
                    </a:solidFill>
                  </a:tcPr>
                </a:tc>
                <a:extLst>
                  <a:ext uri="{0D108BD9-81ED-4DB2-BD59-A6C34878D82A}">
                    <a16:rowId xmlns:a16="http://schemas.microsoft.com/office/drawing/2014/main" val="1979578559"/>
                  </a:ext>
                </a:extLst>
              </a:tr>
              <a:tr h="1439603">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1" i="0">
                          <a:latin typeface="Arial Narrow" panose="020B0604020202020204" pitchFamily="34" charset="0"/>
                          <a:cs typeface="Arial Narrow" panose="020B0604020202020204" pitchFamily="34" charset="0"/>
                        </a:rPr>
                        <a:t>Vaginal ring </a:t>
                      </a:r>
                      <a:r>
                        <a:rPr lang="en-US" sz="1600" b="0" i="0">
                          <a:latin typeface="Arial Narrow" panose="020B0604020202020204" pitchFamily="34" charset="0"/>
                          <a:cs typeface="Arial Narrow" panose="020B0604020202020204" pitchFamily="34" charset="0"/>
                        </a:rPr>
                        <a:t>(combined and progesterone)</a:t>
                      </a:r>
                    </a:p>
                  </a:txBody>
                  <a:tcPr>
                    <a:solidFill>
                      <a:schemeClr val="bg1">
                        <a:lumMod val="95000"/>
                      </a:schemeClr>
                    </a:solidFill>
                  </a:tcPr>
                </a:tc>
                <a:tc>
                  <a:txBody>
                    <a:bodyPr/>
                    <a:lstStyle/>
                    <a:p>
                      <a:r>
                        <a:rPr lang="en-US" sz="1600" b="0" i="0" kern="1200">
                          <a:solidFill>
                            <a:schemeClr val="dk1"/>
                          </a:solidFill>
                          <a:effectLst/>
                          <a:latin typeface="Arial Narrow" panose="020B0604020202020204" pitchFamily="34" charset="0"/>
                          <a:cs typeface="Arial Narrow" panose="020B0604020202020204" pitchFamily="34" charset="0"/>
                        </a:rPr>
                        <a:t>Can begin use as soon as bleeding stops</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Highly effective</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Immediate return to fertility upon removal</a:t>
                      </a:r>
                    </a:p>
                    <a:p>
                      <a:pPr marL="285750" indent="-285750">
                        <a:buFont typeface="Arial" panose="020B0604020202020204" pitchFamily="34" charset="0"/>
                        <a:buChar char="•"/>
                      </a:pPr>
                      <a:r>
                        <a:rPr lang="en-US" sz="1600" b="0" i="0" kern="1200">
                          <a:solidFill>
                            <a:schemeClr val="dk1"/>
                          </a:solidFill>
                          <a:effectLst/>
                          <a:latin typeface="Arial Narrow" panose="020B0604020202020204" pitchFamily="34" charset="0"/>
                          <a:cs typeface="Arial Narrow" panose="020B0604020202020204" pitchFamily="34" charset="0"/>
                        </a:rPr>
                        <a:t>Partner engagement not required</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May be expensive</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Side effects (minimal) possible </a:t>
                      </a:r>
                    </a:p>
                    <a:p>
                      <a:pPr marL="285750" indent="-285750">
                        <a:buFont typeface="Arial" panose="020B0604020202020204" pitchFamily="34" charset="0"/>
                        <a:buChar char="•"/>
                      </a:pPr>
                      <a:r>
                        <a:rPr lang="en-US" sz="1600" b="0" i="0" kern="1200" dirty="0">
                          <a:solidFill>
                            <a:schemeClr val="dk1"/>
                          </a:solidFill>
                          <a:effectLst/>
                          <a:latin typeface="Arial Narrow" panose="020B0604020202020204" pitchFamily="34" charset="0"/>
                          <a:cs typeface="Arial Narrow" panose="020B0604020202020204" pitchFamily="34" charset="0"/>
                        </a:rPr>
                        <a:t>No protection against STIs and HIV </a:t>
                      </a:r>
                    </a:p>
                  </a:txBody>
                  <a:tcPr>
                    <a:solidFill>
                      <a:schemeClr val="bg1">
                        <a:lumMod val="95000"/>
                      </a:schemeClr>
                    </a:solidFill>
                  </a:tcPr>
                </a:tc>
                <a:extLst>
                  <a:ext uri="{0D108BD9-81ED-4DB2-BD59-A6C34878D82A}">
                    <a16:rowId xmlns:a16="http://schemas.microsoft.com/office/drawing/2014/main" val="2423674084"/>
                  </a:ext>
                </a:extLst>
              </a:tr>
            </a:tbl>
          </a:graphicData>
        </a:graphic>
      </p:graphicFrame>
    </p:spTree>
    <p:extLst>
      <p:ext uri="{BB962C8B-B14F-4D97-AF65-F5344CB8AC3E}">
        <p14:creationId xmlns:p14="http://schemas.microsoft.com/office/powerpoint/2010/main" val="16958287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Method Options (continued)</a:t>
            </a:r>
          </a:p>
        </p:txBody>
      </p:sp>
      <p:graphicFrame>
        <p:nvGraphicFramePr>
          <p:cNvPr id="4" name="Table 3">
            <a:extLst>
              <a:ext uri="{FF2B5EF4-FFF2-40B4-BE49-F238E27FC236}">
                <a16:creationId xmlns:a16="http://schemas.microsoft.com/office/drawing/2014/main" id="{EB8BFDCD-A255-DE44-621C-1A5733A70E98}"/>
              </a:ext>
            </a:extLst>
          </p:cNvPr>
          <p:cNvGraphicFramePr>
            <a:graphicFrameLocks noGrp="1"/>
          </p:cNvGraphicFramePr>
          <p:nvPr>
            <p:extLst>
              <p:ext uri="{D42A27DB-BD31-4B8C-83A1-F6EECF244321}">
                <p14:modId xmlns:p14="http://schemas.microsoft.com/office/powerpoint/2010/main" val="4179786565"/>
              </p:ext>
            </p:extLst>
          </p:nvPr>
        </p:nvGraphicFramePr>
        <p:xfrm>
          <a:off x="222294" y="1048977"/>
          <a:ext cx="8699412" cy="3617449"/>
        </p:xfrm>
        <a:graphic>
          <a:graphicData uri="http://schemas.openxmlformats.org/drawingml/2006/table">
            <a:tbl>
              <a:tblPr firstRow="1" bandRow="1">
                <a:tableStyleId>{5C22544A-7EE6-4342-B048-85BDC9FD1C3A}</a:tableStyleId>
              </a:tblPr>
              <a:tblGrid>
                <a:gridCol w="1053613">
                  <a:extLst>
                    <a:ext uri="{9D8B030D-6E8A-4147-A177-3AD203B41FA5}">
                      <a16:colId xmlns:a16="http://schemas.microsoft.com/office/drawing/2014/main" val="3259807556"/>
                    </a:ext>
                  </a:extLst>
                </a:gridCol>
                <a:gridCol w="1765005">
                  <a:extLst>
                    <a:ext uri="{9D8B030D-6E8A-4147-A177-3AD203B41FA5}">
                      <a16:colId xmlns:a16="http://schemas.microsoft.com/office/drawing/2014/main" val="4232268653"/>
                    </a:ext>
                  </a:extLst>
                </a:gridCol>
                <a:gridCol w="2456121">
                  <a:extLst>
                    <a:ext uri="{9D8B030D-6E8A-4147-A177-3AD203B41FA5}">
                      <a16:colId xmlns:a16="http://schemas.microsoft.com/office/drawing/2014/main" val="4076495060"/>
                    </a:ext>
                  </a:extLst>
                </a:gridCol>
                <a:gridCol w="3424673">
                  <a:extLst>
                    <a:ext uri="{9D8B030D-6E8A-4147-A177-3AD203B41FA5}">
                      <a16:colId xmlns:a16="http://schemas.microsoft.com/office/drawing/2014/main" val="3730020706"/>
                    </a:ext>
                  </a:extLst>
                </a:gridCol>
              </a:tblGrid>
              <a:tr h="339629">
                <a:tc>
                  <a:txBody>
                    <a:bodyPr/>
                    <a:lstStyle/>
                    <a:p>
                      <a:r>
                        <a:rPr lang="en-US" sz="1550" b="1" i="0" dirty="0">
                          <a:latin typeface="Arial Narrow"/>
                          <a:cs typeface="Arial Narrow" panose="020B0604020202020204" pitchFamily="34" charset="0"/>
                        </a:rPr>
                        <a:t>Method</a:t>
                      </a:r>
                    </a:p>
                  </a:txBody>
                  <a:tcPr/>
                </a:tc>
                <a:tc>
                  <a:txBody>
                    <a:bodyPr/>
                    <a:lstStyle/>
                    <a:p>
                      <a:r>
                        <a:rPr lang="en-US" sz="1550" b="1" i="0" dirty="0">
                          <a:latin typeface="Arial Narrow"/>
                          <a:cs typeface="Arial Narrow" panose="020B0604020202020204" pitchFamily="34" charset="0"/>
                        </a:rPr>
                        <a:t>Timing Postabortion</a:t>
                      </a:r>
                    </a:p>
                  </a:txBody>
                  <a:tcPr/>
                </a:tc>
                <a:tc>
                  <a:txBody>
                    <a:bodyPr/>
                    <a:lstStyle/>
                    <a:p>
                      <a:r>
                        <a:rPr lang="en-US" sz="1550" b="1" i="0" dirty="0">
                          <a:latin typeface="Arial Narrow"/>
                          <a:cs typeface="Arial Narrow" panose="020B0604020202020204" pitchFamily="34" charset="0"/>
                        </a:rPr>
                        <a:t>Advantages</a:t>
                      </a:r>
                    </a:p>
                  </a:txBody>
                  <a:tcPr/>
                </a:tc>
                <a:tc>
                  <a:txBody>
                    <a:bodyPr/>
                    <a:lstStyle/>
                    <a:p>
                      <a:r>
                        <a:rPr lang="en-US" sz="1550" b="1" i="0" dirty="0">
                          <a:latin typeface="Arial Narrow"/>
                          <a:cs typeface="Arial Narrow" panose="020B0604020202020204" pitchFamily="34" charset="0"/>
                        </a:rPr>
                        <a:t>Challenges</a:t>
                      </a:r>
                    </a:p>
                  </a:txBody>
                  <a:tcPr/>
                </a:tc>
                <a:extLst>
                  <a:ext uri="{0D108BD9-81ED-4DB2-BD59-A6C34878D82A}">
                    <a16:rowId xmlns:a16="http://schemas.microsoft.com/office/drawing/2014/main" val="741894132"/>
                  </a:ext>
                </a:extLst>
              </a:tr>
              <a:tr h="3277820">
                <a:tc>
                  <a:txBody>
                    <a:bodyPr/>
                    <a:lstStyle/>
                    <a:p>
                      <a:r>
                        <a:rPr lang="en-US" sz="1550" b="1" i="0" dirty="0">
                          <a:latin typeface="Arial Narrow"/>
                          <a:cs typeface="Arial Narrow" panose="020B0604020202020204" pitchFamily="34" charset="0"/>
                        </a:rPr>
                        <a:t>Vasectomy</a:t>
                      </a:r>
                    </a:p>
                  </a:txBody>
                  <a:tcPr>
                    <a:solidFill>
                      <a:schemeClr val="bg1">
                        <a:lumMod val="95000"/>
                      </a:schemeClr>
                    </a:solidFill>
                  </a:tcPr>
                </a:tc>
                <a:tc>
                  <a:txBody>
                    <a:bodyPr/>
                    <a:lstStyle/>
                    <a:p>
                      <a:r>
                        <a:rPr lang="en-US" sz="1550" b="0" i="0" kern="1200" dirty="0">
                          <a:solidFill>
                            <a:schemeClr val="dk1"/>
                          </a:solidFill>
                          <a:effectLst/>
                          <a:latin typeface="Arial Narrow"/>
                          <a:cs typeface="Arial Narrow" panose="020B0604020202020204" pitchFamily="34" charset="0"/>
                        </a:rPr>
                        <a:t>Can be performed at any time</a:t>
                      </a:r>
                    </a:p>
                  </a:txBody>
                  <a:tcPr>
                    <a:solidFill>
                      <a:schemeClr val="bg1">
                        <a:lumMod val="95000"/>
                      </a:schemeClr>
                    </a:solidFill>
                  </a:tcPr>
                </a:tc>
                <a:tc>
                  <a:txBody>
                    <a:bodyPr/>
                    <a:lstStyle/>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Most effective male method </a:t>
                      </a:r>
                      <a:endParaRPr lang="en-US" sz="1550" b="0" i="0" kern="1200">
                        <a:solidFill>
                          <a:schemeClr val="dk1"/>
                        </a:solidFill>
                        <a:effectLst/>
                        <a:latin typeface="Arial Narrow" panose="020B0604020202020204" pitchFamily="34" charset="0"/>
                        <a:cs typeface="Arial Narrow" panose="020B0604020202020204" pitchFamily="34" charset="0"/>
                      </a:endParaRPr>
                    </a:p>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Permanent protection against pregnancy</a:t>
                      </a:r>
                    </a:p>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Requires no further action once completed</a:t>
                      </a:r>
                    </a:p>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No change in sexual functioning</a:t>
                      </a:r>
                    </a:p>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No interference or interruption to intercourse</a:t>
                      </a:r>
                    </a:p>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No long-term side effects</a:t>
                      </a:r>
                    </a:p>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Client engagement not required</a:t>
                      </a:r>
                    </a:p>
                  </a:txBody>
                  <a:tcPr>
                    <a:solidFill>
                      <a:schemeClr val="bg1">
                        <a:lumMod val="95000"/>
                      </a:schemeClr>
                    </a:solidFill>
                  </a:tcPr>
                </a:tc>
                <a:tc>
                  <a:txBody>
                    <a:bodyPr/>
                    <a:lstStyle/>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Partner engagement required </a:t>
                      </a:r>
                      <a:endParaRPr lang="en-US" sz="1550" b="0" i="0" kern="1200">
                        <a:solidFill>
                          <a:schemeClr val="dk1"/>
                        </a:solidFill>
                        <a:effectLst/>
                        <a:latin typeface="Arial Narrow" panose="020B0604020202020204" pitchFamily="34" charset="0"/>
                        <a:cs typeface="Arial Narrow" panose="020B0604020202020204" pitchFamily="34" charset="0"/>
                      </a:endParaRPr>
                    </a:p>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Ineffective until 12 weeks after procedure; alternative methods required in interim</a:t>
                      </a:r>
                    </a:p>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Requires counseling, careful consideration, and written informed consent of a free and informed decision for permanent method before surgery</a:t>
                      </a:r>
                    </a:p>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Requires trained provider and appropriate infrastructure and equipment</a:t>
                      </a:r>
                    </a:p>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Possibility (slight) of surgical complications</a:t>
                      </a:r>
                    </a:p>
                    <a:p>
                      <a:pPr marL="285750" indent="-285750">
                        <a:buFont typeface="Arial" panose="020B0604020202020204" pitchFamily="34" charset="0"/>
                        <a:buChar char="•"/>
                      </a:pPr>
                      <a:r>
                        <a:rPr lang="en-US" sz="1550" b="0" i="0" kern="1200" dirty="0">
                          <a:solidFill>
                            <a:schemeClr val="dk1"/>
                          </a:solidFill>
                          <a:effectLst/>
                          <a:latin typeface="Arial Narrow"/>
                          <a:cs typeface="Arial Narrow" panose="020B0604020202020204" pitchFamily="34" charset="0"/>
                        </a:rPr>
                        <a:t>No protection against STIs and HIV</a:t>
                      </a:r>
                    </a:p>
                  </a:txBody>
                  <a:tcPr>
                    <a:solidFill>
                      <a:schemeClr val="bg1">
                        <a:lumMod val="95000"/>
                      </a:schemeClr>
                    </a:solidFill>
                  </a:tcPr>
                </a:tc>
                <a:extLst>
                  <a:ext uri="{0D108BD9-81ED-4DB2-BD59-A6C34878D82A}">
                    <a16:rowId xmlns:a16="http://schemas.microsoft.com/office/drawing/2014/main" val="1979578559"/>
                  </a:ext>
                </a:extLst>
              </a:tr>
            </a:tbl>
          </a:graphicData>
        </a:graphic>
      </p:graphicFrame>
    </p:spTree>
    <p:extLst>
      <p:ext uri="{BB962C8B-B14F-4D97-AF65-F5344CB8AC3E}">
        <p14:creationId xmlns:p14="http://schemas.microsoft.com/office/powerpoint/2010/main" val="30509981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Dual Protection</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72211" y="1219200"/>
            <a:ext cx="8199578" cy="354110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Few FP methods provide effective protection against STIs, including HIV.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Dual protection prevents pregnancy and transmission of STIs, including HIV.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Dual protection may be achieved through either:​</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Using condoms alone </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Using condoms and a second contraceptive method (most effective)</a:t>
            </a:r>
          </a:p>
        </p:txBody>
      </p:sp>
    </p:spTree>
    <p:extLst>
      <p:ext uri="{BB962C8B-B14F-4D97-AF65-F5344CB8AC3E}">
        <p14:creationId xmlns:p14="http://schemas.microsoft.com/office/powerpoint/2010/main" val="21673599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Dual Protection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199" y="1186543"/>
            <a:ext cx="8349343" cy="354110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2250"/>
              </a:spcBef>
              <a:buClr>
                <a:schemeClr val="tx2"/>
              </a:buClr>
            </a:pPr>
            <a:r>
              <a:rPr lang="en-US" dirty="0">
                <a:solidFill>
                  <a:schemeClr val="tx1">
                    <a:lumMod val="75000"/>
                    <a:lumOff val="25000"/>
                  </a:schemeClr>
                </a:solidFill>
              </a:rPr>
              <a:t>The primary goal of dual protection—to prevent pregnancy, infection, or both—should inform which approach a client should adopt.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For pregnancy prevention: using condoms with another method may be appropriate, especially if the client is unable to use condoms correctly and consistently.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For infection prevention: using condoms alone may be appropriate. </a:t>
            </a:r>
          </a:p>
          <a:p>
            <a:pPr marL="0" lvl="1" fontAlgn="base">
              <a:spcBef>
                <a:spcPts val="2250"/>
              </a:spcBef>
              <a:buClr>
                <a:schemeClr val="tx2"/>
              </a:buClr>
            </a:pPr>
            <a:r>
              <a:rPr lang="en-US" dirty="0">
                <a:solidFill>
                  <a:schemeClr val="tx1">
                    <a:lumMod val="75000"/>
                    <a:lumOff val="25000"/>
                  </a:schemeClr>
                </a:solidFill>
              </a:rPr>
              <a:t>Providers should assist clients in determining their goals and risks to ensure selection of the most appropriate approach for their situation.</a:t>
            </a:r>
          </a:p>
        </p:txBody>
      </p:sp>
    </p:spTree>
    <p:extLst>
      <p:ext uri="{BB962C8B-B14F-4D97-AF65-F5344CB8AC3E}">
        <p14:creationId xmlns:p14="http://schemas.microsoft.com/office/powerpoint/2010/main" val="361450911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Community Resources for Referral and Follow-Up Care </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86543"/>
            <a:ext cx="8382000" cy="354110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A client’s ability to use certain contraceptive methods effectively depends upon:​</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The client’s ability to access resupply and follow-up care</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The facility’s ability to maintain an adequate supply of methods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The availability of trained providers able to offer care, including helping clients manage side effects and/or switch methods</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Clients may be unable to return to the PAC facility and instead need to access contraceptive care within their communities. Providers can support clients by: ​</a:t>
            </a:r>
          </a:p>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Helping clients consider challenges in accessing resupply and follow-up care in their community</a:t>
            </a:r>
          </a:p>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Offering referrals to resources within the community</a:t>
            </a:r>
          </a:p>
        </p:txBody>
      </p:sp>
    </p:spTree>
    <p:extLst>
      <p:ext uri="{BB962C8B-B14F-4D97-AF65-F5344CB8AC3E}">
        <p14:creationId xmlns:p14="http://schemas.microsoft.com/office/powerpoint/2010/main" val="2245560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17500" y="1194766"/>
            <a:ext cx="85090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PAC may be one of few points of contact clients have with the health system.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PAC represents an important opportunity to provide critical contraceptive care.</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The role of the PAC provider related to FP varies by country or by site. For example: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​PAC providers may offer contraceptive counseling and referrals for </a:t>
            </a:r>
            <a:r>
              <a:rPr lang="en-US" sz="1600" i="1" dirty="0">
                <a:solidFill>
                  <a:schemeClr val="tx1">
                    <a:lumMod val="75000"/>
                    <a:lumOff val="25000"/>
                  </a:schemeClr>
                </a:solidFill>
              </a:rPr>
              <a:t>services</a:t>
            </a:r>
            <a:r>
              <a:rPr lang="en-US" sz="1600" dirty="0">
                <a:solidFill>
                  <a:schemeClr val="tx1">
                    <a:lumMod val="75000"/>
                    <a:lumOff val="25000"/>
                  </a:schemeClr>
                </a:solidFill>
              </a:rPr>
              <a:t> </a:t>
            </a:r>
            <a:r>
              <a:rPr lang="en-US" sz="1600" i="1" dirty="0">
                <a:solidFill>
                  <a:schemeClr val="tx1">
                    <a:lumMod val="75000"/>
                    <a:lumOff val="25000"/>
                  </a:schemeClr>
                </a:solidFill>
              </a:rPr>
              <a:t>available at separate sites</a:t>
            </a:r>
            <a:r>
              <a:rPr lang="en-US" sz="1600" dirty="0">
                <a:solidFill>
                  <a:schemeClr val="tx1">
                    <a:lumMod val="75000"/>
                    <a:lumOff val="25000"/>
                  </a:schemeClr>
                </a:solidFill>
              </a:rPr>
              <a:t>.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PAC providers may offer contraceptive counseling for </a:t>
            </a:r>
            <a:r>
              <a:rPr lang="en-US" sz="1600" i="1" dirty="0">
                <a:solidFill>
                  <a:schemeClr val="tx1">
                    <a:lumMod val="75000"/>
                    <a:lumOff val="25000"/>
                  </a:schemeClr>
                </a:solidFill>
              </a:rPr>
              <a:t>services located within the same facility</a:t>
            </a:r>
            <a:r>
              <a:rPr lang="en-US" sz="1600" dirty="0">
                <a:solidFill>
                  <a:schemeClr val="tx1">
                    <a:lumMod val="75000"/>
                    <a:lumOff val="25000"/>
                  </a:schemeClr>
                </a:solidFill>
              </a:rPr>
              <a:t>.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PAC providers may offer integrated PAC and contraceptive care—with </a:t>
            </a:r>
            <a:r>
              <a:rPr lang="en-US" sz="1600" i="1" dirty="0">
                <a:solidFill>
                  <a:schemeClr val="tx1">
                    <a:lumMod val="75000"/>
                    <a:lumOff val="25000"/>
                  </a:schemeClr>
                </a:solidFill>
              </a:rPr>
              <a:t>the same staff providing both services at the same facility</a:t>
            </a:r>
            <a:r>
              <a:rPr lang="en-US" sz="1600" dirty="0">
                <a:solidFill>
                  <a:schemeClr val="tx1">
                    <a:lumMod val="75000"/>
                    <a:lumOff val="25000"/>
                  </a:schemeClr>
                </a:solidFill>
              </a:rPr>
              <a:t>.​</a:t>
            </a:r>
          </a:p>
        </p:txBody>
      </p:sp>
    </p:spTree>
    <p:extLst>
      <p:ext uri="{BB962C8B-B14F-4D97-AF65-F5344CB8AC3E}">
        <p14:creationId xmlns:p14="http://schemas.microsoft.com/office/powerpoint/2010/main" val="16888765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22939"/>
            <a:ext cx="77122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Community Resources for Referral and Follow-Up Care</a:t>
            </a:r>
          </a:p>
          <a:p>
            <a:r>
              <a:rPr lang="en-US" sz="2400" kern="0">
                <a:solidFill>
                  <a:schemeClr val="bg1"/>
                </a:solidFill>
                <a:latin typeface="Arial"/>
                <a:ea typeface="ヒラギノ角ゴ Pro W3"/>
              </a:rPr>
              <a:t>(continued) </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25355"/>
            <a:ext cx="8423733" cy="345421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2250"/>
              </a:spcBef>
              <a:buClr>
                <a:schemeClr val="tx2"/>
              </a:buClr>
            </a:pPr>
            <a:r>
              <a:rPr lang="en-US" sz="1800" dirty="0">
                <a:solidFill>
                  <a:schemeClr val="tx1">
                    <a:lumMod val="75000"/>
                    <a:lumOff val="25000"/>
                  </a:schemeClr>
                </a:solidFill>
              </a:rPr>
              <a:t>To assess a community’s capability to provide contraceptive care, consider:</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Availability of public sector FP resources, including community-based and mobile clinics</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Availability of private sector resources, including drug shops or pharmacies</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​Availability of other community resources, including services for young people and those who have experienced gender-based violence</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Established referral arrangements with all the above, or ability to establish referral arrangements </a:t>
            </a:r>
          </a:p>
          <a:p>
            <a:pPr marL="342900" lvl="1" indent="-342900" fontAlgn="base">
              <a:spcBef>
                <a:spcPts val="2250"/>
              </a:spcBef>
              <a:buClr>
                <a:schemeClr val="tx2"/>
              </a:buClr>
              <a:buFont typeface=".PingFang SC Regular"/>
              <a:buChar char="〉"/>
            </a:pPr>
            <a:endParaRPr lang="en-US" dirty="0">
              <a:solidFill>
                <a:schemeClr val="tx1">
                  <a:lumMod val="75000"/>
                  <a:lumOff val="25000"/>
                </a:schemeClr>
              </a:solidFill>
            </a:endParaRPr>
          </a:p>
        </p:txBody>
      </p:sp>
    </p:spTree>
    <p:extLst>
      <p:ext uri="{BB962C8B-B14F-4D97-AF65-F5344CB8AC3E}">
        <p14:creationId xmlns:p14="http://schemas.microsoft.com/office/powerpoint/2010/main" val="25372731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22939"/>
            <a:ext cx="77122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Community Resources for Referral and Follow-Up Care</a:t>
            </a:r>
          </a:p>
          <a:p>
            <a:r>
              <a:rPr lang="en-US" sz="2400" kern="0">
                <a:solidFill>
                  <a:schemeClr val="bg1"/>
                </a:solidFill>
                <a:latin typeface="Arial"/>
                <a:ea typeface="ヒラギノ角ゴ Pro W3"/>
              </a:rPr>
              <a:t>(continued) </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339418"/>
            <a:ext cx="8392886" cy="339634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2250"/>
              </a:spcBef>
              <a:buClr>
                <a:schemeClr val="tx2"/>
              </a:buClr>
            </a:pPr>
            <a:r>
              <a:rPr lang="en-US" dirty="0">
                <a:solidFill>
                  <a:schemeClr val="tx1">
                    <a:lumMod val="75000"/>
                    <a:lumOff val="25000"/>
                  </a:schemeClr>
                </a:solidFill>
              </a:rPr>
              <a:t>Providers can help clients to choose a method they will be able to continue by: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Offering a wide range of methods, without bias or judgment, at the time of emergency treatment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Providing referrals to other facilities, as needed </a:t>
            </a:r>
          </a:p>
        </p:txBody>
      </p:sp>
    </p:spTree>
    <p:extLst>
      <p:ext uri="{BB962C8B-B14F-4D97-AF65-F5344CB8AC3E}">
        <p14:creationId xmlns:p14="http://schemas.microsoft.com/office/powerpoint/2010/main" val="28229074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22939"/>
            <a:ext cx="77122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Community Resources for Referral and Follow-Up Care</a:t>
            </a:r>
          </a:p>
          <a:p>
            <a:r>
              <a:rPr lang="en-US" sz="2400" kern="0">
                <a:solidFill>
                  <a:schemeClr val="bg1"/>
                </a:solidFill>
                <a:latin typeface="Arial"/>
                <a:ea typeface="ヒラギノ角ゴ Pro W3"/>
              </a:rPr>
              <a:t>(continued) </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86543"/>
            <a:ext cx="8392886" cy="339634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dirty="0">
                <a:solidFill>
                  <a:schemeClr val="tx1">
                    <a:lumMod val="75000"/>
                    <a:lumOff val="25000"/>
                  </a:schemeClr>
                </a:solidFill>
              </a:rPr>
              <a:t>Referrals are critical for clients:</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Who chose a method unavailable at the PAC facility</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Who need to wait to begin using a preferred method due to clinical condition </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Who delay adopting a method</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Who select a short-acting method requiring resupply</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Who experience problems or become dissatisfied and need to switch methods</a:t>
            </a:r>
          </a:p>
        </p:txBody>
      </p:sp>
    </p:spTree>
    <p:extLst>
      <p:ext uri="{BB962C8B-B14F-4D97-AF65-F5344CB8AC3E}">
        <p14:creationId xmlns:p14="http://schemas.microsoft.com/office/powerpoint/2010/main" val="38620261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22939"/>
            <a:ext cx="77122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Community Resources for Referral and Follow-Up Care</a:t>
            </a:r>
          </a:p>
          <a:p>
            <a:r>
              <a:rPr lang="en-US" sz="2400" kern="0">
                <a:solidFill>
                  <a:schemeClr val="bg1"/>
                </a:solidFill>
                <a:latin typeface="Arial"/>
                <a:ea typeface="ヒラギノ角ゴ Pro W3"/>
              </a:rPr>
              <a:t>(continued) </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19200"/>
            <a:ext cx="8408894" cy="352697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sz="1600" dirty="0">
                <a:solidFill>
                  <a:schemeClr val="tx1">
                    <a:lumMod val="75000"/>
                    <a:lumOff val="25000"/>
                  </a:schemeClr>
                </a:solidFill>
              </a:rPr>
              <a:t>Providers and clients both need to understand the referral system, including:</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Directions and transportation options for accessing the referral facility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Days and hours when the facility is open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Provider name and phone number, if the client needs to see a specific provider</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Whether a referral card is required and whether medical information will be transferred or if the client needs to bring their medical records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What contraceptive supplies and services may be available and how much they cost</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What additional services may be available</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Answers to any other questions the client may have</a:t>
            </a:r>
          </a:p>
        </p:txBody>
      </p:sp>
    </p:spTree>
    <p:extLst>
      <p:ext uri="{BB962C8B-B14F-4D97-AF65-F5344CB8AC3E}">
        <p14:creationId xmlns:p14="http://schemas.microsoft.com/office/powerpoint/2010/main" val="17912956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FP Counseling Approaches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90847"/>
            <a:ext cx="8199578" cy="70174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650"/>
              </a:spcBef>
              <a:buClr>
                <a:schemeClr val="tx2"/>
              </a:buClr>
            </a:pPr>
            <a:r>
              <a:rPr lang="en-US" sz="1800">
                <a:solidFill>
                  <a:schemeClr val="tx1">
                    <a:lumMod val="75000"/>
                    <a:lumOff val="25000"/>
                  </a:schemeClr>
                </a:solidFill>
              </a:rPr>
              <a:t>There are several approaches to providing FP counseling. These approaches take the client through 4 stages of counseling. ​</a:t>
            </a:r>
          </a:p>
        </p:txBody>
      </p:sp>
      <p:pic>
        <p:nvPicPr>
          <p:cNvPr id="4" name="Picture 3">
            <a:extLst>
              <a:ext uri="{FF2B5EF4-FFF2-40B4-BE49-F238E27FC236}">
                <a16:creationId xmlns:a16="http://schemas.microsoft.com/office/drawing/2014/main" id="{E368FB36-441A-77D2-CB30-76B50C506F81}"/>
              </a:ext>
            </a:extLst>
          </p:cNvPr>
          <p:cNvPicPr>
            <a:picLocks noChangeAspect="1"/>
          </p:cNvPicPr>
          <p:nvPr/>
        </p:nvPicPr>
        <p:blipFill>
          <a:blip r:embed="rId3"/>
          <a:stretch>
            <a:fillRect/>
          </a:stretch>
        </p:blipFill>
        <p:spPr>
          <a:xfrm>
            <a:off x="1127052" y="2102590"/>
            <a:ext cx="6889896" cy="2296632"/>
          </a:xfrm>
          <a:prstGeom prst="rect">
            <a:avLst/>
          </a:prstGeom>
        </p:spPr>
      </p:pic>
    </p:spTree>
    <p:extLst>
      <p:ext uri="{BB962C8B-B14F-4D97-AF65-F5344CB8AC3E}">
        <p14:creationId xmlns:p14="http://schemas.microsoft.com/office/powerpoint/2010/main" val="4169862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FP Counseling Approaches (continued)</a:t>
            </a:r>
          </a:p>
        </p:txBody>
      </p:sp>
      <p:sp>
        <p:nvSpPr>
          <p:cNvPr id="6" name="Content Placeholder 1">
            <a:extLst>
              <a:ext uri="{FF2B5EF4-FFF2-40B4-BE49-F238E27FC236}">
                <a16:creationId xmlns:a16="http://schemas.microsoft.com/office/drawing/2014/main" id="{D40AAAB4-56A5-A382-D9D3-DCDF5E6B145B}"/>
              </a:ext>
            </a:extLst>
          </p:cNvPr>
          <p:cNvSpPr txBox="1">
            <a:spLocks/>
          </p:cNvSpPr>
          <p:nvPr/>
        </p:nvSpPr>
        <p:spPr>
          <a:xfrm>
            <a:off x="370991" y="2168530"/>
            <a:ext cx="4328599" cy="276529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b="1" dirty="0">
                <a:solidFill>
                  <a:srgbClr val="1FBECB"/>
                </a:solidFill>
              </a:rPr>
              <a:t>The GATHER Method</a:t>
            </a:r>
          </a:p>
          <a:p>
            <a:pPr marL="342900" lvl="1" indent="-342900" fontAlgn="base">
              <a:spcBef>
                <a:spcPts val="1050"/>
              </a:spcBef>
              <a:buClr>
                <a:schemeClr val="tx2"/>
              </a:buClr>
              <a:buFont typeface=".PingFang SC Regular"/>
              <a:buChar char="〉"/>
            </a:pPr>
            <a:r>
              <a:rPr lang="en-US" sz="1600" b="1" dirty="0">
                <a:solidFill>
                  <a:srgbClr val="970254"/>
                </a:solidFill>
              </a:rPr>
              <a:t>G</a:t>
            </a:r>
            <a:r>
              <a:rPr lang="en-US" sz="1600" dirty="0">
                <a:solidFill>
                  <a:schemeClr val="tx1">
                    <a:lumMod val="75000"/>
                    <a:lumOff val="25000"/>
                  </a:schemeClr>
                </a:solidFill>
              </a:rPr>
              <a:t>reet: Greet the client</a:t>
            </a:r>
          </a:p>
          <a:p>
            <a:pPr marL="342900" lvl="1" indent="-342900" fontAlgn="base">
              <a:spcBef>
                <a:spcPts val="1050"/>
              </a:spcBef>
              <a:buClr>
                <a:schemeClr val="tx2"/>
              </a:buClr>
              <a:buFont typeface=".PingFang SC Regular"/>
              <a:buChar char="〉"/>
            </a:pPr>
            <a:r>
              <a:rPr lang="en-US" sz="1600" b="1" dirty="0">
                <a:solidFill>
                  <a:srgbClr val="970254"/>
                </a:solidFill>
              </a:rPr>
              <a:t>A</a:t>
            </a:r>
            <a:r>
              <a:rPr lang="en-US" sz="1600" dirty="0">
                <a:solidFill>
                  <a:schemeClr val="tx1">
                    <a:lumMod val="75000"/>
                    <a:lumOff val="25000"/>
                  </a:schemeClr>
                </a:solidFill>
              </a:rPr>
              <a:t>sk: Ask the client about themself</a:t>
            </a:r>
          </a:p>
          <a:p>
            <a:pPr marL="342900" lvl="1" indent="-342900" fontAlgn="base">
              <a:spcBef>
                <a:spcPts val="1050"/>
              </a:spcBef>
              <a:buClr>
                <a:schemeClr val="tx2"/>
              </a:buClr>
              <a:buFont typeface=".PingFang SC Regular"/>
              <a:buChar char="〉"/>
            </a:pPr>
            <a:r>
              <a:rPr lang="en-US" sz="1600" b="1" dirty="0">
                <a:solidFill>
                  <a:srgbClr val="970254"/>
                </a:solidFill>
              </a:rPr>
              <a:t>T</a:t>
            </a:r>
            <a:r>
              <a:rPr lang="en-US" sz="1600" dirty="0">
                <a:solidFill>
                  <a:schemeClr val="tx1">
                    <a:lumMod val="75000"/>
                    <a:lumOff val="25000"/>
                  </a:schemeClr>
                </a:solidFill>
              </a:rPr>
              <a:t>ell: Tell the client about their options</a:t>
            </a:r>
          </a:p>
          <a:p>
            <a:pPr marL="342900" lvl="1" indent="-342900" fontAlgn="base">
              <a:spcBef>
                <a:spcPts val="1050"/>
              </a:spcBef>
              <a:buClr>
                <a:schemeClr val="tx2"/>
              </a:buClr>
              <a:buFont typeface=".PingFang SC Regular"/>
              <a:buChar char="〉"/>
            </a:pPr>
            <a:r>
              <a:rPr lang="en-US" sz="1600" b="1" dirty="0">
                <a:solidFill>
                  <a:srgbClr val="970254"/>
                </a:solidFill>
              </a:rPr>
              <a:t>H</a:t>
            </a:r>
            <a:r>
              <a:rPr lang="en-US" sz="1600" dirty="0">
                <a:solidFill>
                  <a:schemeClr val="tx1">
                    <a:lumMod val="75000"/>
                    <a:lumOff val="25000"/>
                  </a:schemeClr>
                </a:solidFill>
              </a:rPr>
              <a:t>elp: Help the client choose</a:t>
            </a:r>
          </a:p>
          <a:p>
            <a:pPr marL="342900" lvl="1" indent="-342900" fontAlgn="base">
              <a:spcBef>
                <a:spcPts val="1050"/>
              </a:spcBef>
              <a:buClr>
                <a:schemeClr val="tx2"/>
              </a:buClr>
              <a:buFont typeface=".PingFang SC Regular"/>
              <a:buChar char="〉"/>
            </a:pPr>
            <a:r>
              <a:rPr lang="en-US" sz="1600" b="1" dirty="0">
                <a:solidFill>
                  <a:srgbClr val="970254"/>
                </a:solidFill>
              </a:rPr>
              <a:t>E</a:t>
            </a:r>
            <a:r>
              <a:rPr lang="en-US" sz="1600" dirty="0">
                <a:solidFill>
                  <a:schemeClr val="tx1">
                    <a:lumMod val="75000"/>
                    <a:lumOff val="25000"/>
                  </a:schemeClr>
                </a:solidFill>
              </a:rPr>
              <a:t>xplain: Explain what to do</a:t>
            </a:r>
          </a:p>
          <a:p>
            <a:pPr marL="342900" lvl="1" indent="-342900" fontAlgn="base">
              <a:spcBef>
                <a:spcPts val="1050"/>
              </a:spcBef>
              <a:buClr>
                <a:schemeClr val="tx2"/>
              </a:buClr>
              <a:buFont typeface=".PingFang SC Regular"/>
              <a:buChar char="〉"/>
            </a:pPr>
            <a:r>
              <a:rPr lang="en-US" sz="1600" b="1" dirty="0">
                <a:solidFill>
                  <a:srgbClr val="970254"/>
                </a:solidFill>
              </a:rPr>
              <a:t>R</a:t>
            </a:r>
            <a:r>
              <a:rPr lang="en-US" sz="1600" dirty="0">
                <a:solidFill>
                  <a:schemeClr val="tx1">
                    <a:lumMod val="75000"/>
                    <a:lumOff val="25000"/>
                  </a:schemeClr>
                </a:solidFill>
              </a:rPr>
              <a:t>eturn: Return for follow-up care</a:t>
            </a:r>
          </a:p>
        </p:txBody>
      </p:sp>
      <p:sp>
        <p:nvSpPr>
          <p:cNvPr id="7" name="Content Placeholder 1">
            <a:extLst>
              <a:ext uri="{FF2B5EF4-FFF2-40B4-BE49-F238E27FC236}">
                <a16:creationId xmlns:a16="http://schemas.microsoft.com/office/drawing/2014/main" id="{5F964F57-411F-BF6F-7952-0B380EC6B3F7}"/>
              </a:ext>
            </a:extLst>
          </p:cNvPr>
          <p:cNvSpPr txBox="1">
            <a:spLocks/>
          </p:cNvSpPr>
          <p:nvPr/>
        </p:nvSpPr>
        <p:spPr>
          <a:xfrm>
            <a:off x="4964256" y="2168530"/>
            <a:ext cx="3956460" cy="239782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b="1" dirty="0">
                <a:solidFill>
                  <a:srgbClr val="1FBECB"/>
                </a:solidFill>
              </a:rPr>
              <a:t>The REDI Method</a:t>
            </a:r>
          </a:p>
          <a:p>
            <a:pPr marL="342900" lvl="1" indent="-342900" fontAlgn="base">
              <a:spcBef>
                <a:spcPts val="1050"/>
              </a:spcBef>
              <a:buClr>
                <a:schemeClr val="tx2"/>
              </a:buClr>
              <a:buFont typeface=".PingFang SC Regular"/>
              <a:buChar char="〉"/>
            </a:pPr>
            <a:r>
              <a:rPr lang="en-US" sz="1600" b="1" dirty="0">
                <a:solidFill>
                  <a:srgbClr val="970254"/>
                </a:solidFill>
              </a:rPr>
              <a:t>R</a:t>
            </a:r>
            <a:r>
              <a:rPr lang="en-US" sz="1600" dirty="0">
                <a:solidFill>
                  <a:schemeClr val="tx1">
                    <a:lumMod val="75000"/>
                    <a:lumOff val="25000"/>
                  </a:schemeClr>
                </a:solidFill>
              </a:rPr>
              <a:t>apport-building with the client</a:t>
            </a:r>
          </a:p>
          <a:p>
            <a:pPr marL="342900" lvl="1" indent="-342900" fontAlgn="base">
              <a:spcBef>
                <a:spcPts val="1050"/>
              </a:spcBef>
              <a:buClr>
                <a:schemeClr val="tx2"/>
              </a:buClr>
              <a:buFont typeface=".PingFang SC Regular"/>
              <a:buChar char="〉"/>
            </a:pPr>
            <a:r>
              <a:rPr lang="en-US" sz="1600" b="1" dirty="0">
                <a:solidFill>
                  <a:srgbClr val="970254"/>
                </a:solidFill>
              </a:rPr>
              <a:t>E</a:t>
            </a:r>
            <a:r>
              <a:rPr lang="en-US" sz="1600" dirty="0">
                <a:solidFill>
                  <a:schemeClr val="tx1">
                    <a:lumMod val="75000"/>
                    <a:lumOff val="25000"/>
                  </a:schemeClr>
                </a:solidFill>
              </a:rPr>
              <a:t>xploring the client’s needs and situation</a:t>
            </a:r>
          </a:p>
          <a:p>
            <a:pPr marL="342900" lvl="1" indent="-342900" fontAlgn="base">
              <a:spcBef>
                <a:spcPts val="1050"/>
              </a:spcBef>
              <a:buClr>
                <a:schemeClr val="tx2"/>
              </a:buClr>
              <a:buFont typeface=".PingFang SC Regular"/>
              <a:buChar char="〉"/>
            </a:pPr>
            <a:r>
              <a:rPr lang="en-US" sz="1600" b="1" dirty="0">
                <a:solidFill>
                  <a:srgbClr val="970254"/>
                </a:solidFill>
              </a:rPr>
              <a:t>D</a:t>
            </a:r>
            <a:r>
              <a:rPr lang="en-US" sz="1600" dirty="0">
                <a:solidFill>
                  <a:schemeClr val="tx1">
                    <a:lumMod val="75000"/>
                    <a:lumOff val="25000"/>
                  </a:schemeClr>
                </a:solidFill>
              </a:rPr>
              <a:t>ecision-making with the client</a:t>
            </a:r>
          </a:p>
          <a:p>
            <a:pPr marL="342900" lvl="1" indent="-342900" fontAlgn="base">
              <a:spcBef>
                <a:spcPts val="1050"/>
              </a:spcBef>
              <a:buClr>
                <a:schemeClr val="tx2"/>
              </a:buClr>
              <a:buFont typeface=".PingFang SC Regular"/>
              <a:buChar char="〉"/>
            </a:pPr>
            <a:r>
              <a:rPr lang="en-US" sz="1600" b="1" dirty="0">
                <a:solidFill>
                  <a:srgbClr val="970254"/>
                </a:solidFill>
              </a:rPr>
              <a:t>I</a:t>
            </a:r>
            <a:r>
              <a:rPr lang="en-US" sz="1600" dirty="0">
                <a:solidFill>
                  <a:schemeClr val="tx1">
                    <a:lumMod val="75000"/>
                    <a:lumOff val="25000"/>
                  </a:schemeClr>
                </a:solidFill>
              </a:rPr>
              <a:t>mplementing the decision and helping the client develop an action plan</a:t>
            </a:r>
          </a:p>
          <a:p>
            <a:pPr marL="0" lvl="1" fontAlgn="base">
              <a:spcBef>
                <a:spcPts val="1050"/>
              </a:spcBef>
              <a:buClr>
                <a:schemeClr val="tx2"/>
              </a:buClr>
            </a:pPr>
            <a:endParaRPr lang="en-US" sz="1600" dirty="0">
              <a:solidFill>
                <a:schemeClr val="tx1">
                  <a:lumMod val="75000"/>
                  <a:lumOff val="25000"/>
                </a:schemeClr>
              </a:solidFill>
            </a:endParaRPr>
          </a:p>
        </p:txBody>
      </p:sp>
      <p:sp>
        <p:nvSpPr>
          <p:cNvPr id="9" name="Content Placeholder 1">
            <a:extLst>
              <a:ext uri="{FF2B5EF4-FFF2-40B4-BE49-F238E27FC236}">
                <a16:creationId xmlns:a16="http://schemas.microsoft.com/office/drawing/2014/main" id="{C306796D-A9FB-6447-7043-69252E9CF60E}"/>
              </a:ext>
            </a:extLst>
          </p:cNvPr>
          <p:cNvSpPr txBox="1">
            <a:spLocks/>
          </p:cNvSpPr>
          <p:nvPr/>
        </p:nvSpPr>
        <p:spPr>
          <a:xfrm>
            <a:off x="370991" y="1130188"/>
            <a:ext cx="8285787" cy="94065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dirty="0">
                <a:solidFill>
                  <a:schemeClr val="tx1">
                    <a:lumMod val="75000"/>
                    <a:lumOff val="25000"/>
                  </a:schemeClr>
                </a:solidFill>
              </a:rPr>
              <a:t>GATHER and REDI are two approaches for organizing the counseling process. Providers should tailor counseling to clients’ needs; this may include reorganizing or repeating different elements for different clients.</a:t>
            </a:r>
          </a:p>
          <a:p>
            <a:pPr marL="0" lvl="1" fontAlgn="base">
              <a:spcBef>
                <a:spcPts val="1650"/>
              </a:spcBef>
              <a:buClr>
                <a:schemeClr val="tx2"/>
              </a:buClr>
            </a:pPr>
            <a:endParaRPr lang="en-US" dirty="0">
              <a:solidFill>
                <a:schemeClr val="tx1">
                  <a:lumMod val="75000"/>
                  <a:lumOff val="25000"/>
                </a:schemeClr>
              </a:solidFill>
            </a:endParaRPr>
          </a:p>
        </p:txBody>
      </p:sp>
    </p:spTree>
    <p:extLst>
      <p:ext uri="{BB962C8B-B14F-4D97-AF65-F5344CB8AC3E}">
        <p14:creationId xmlns:p14="http://schemas.microsoft.com/office/powerpoint/2010/main" val="33626066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612912"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World Health Organization Medical Eligibility Criteria for Contraceptive Use</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080181" y="1100549"/>
            <a:ext cx="4810725" cy="323951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dirty="0">
                <a:solidFill>
                  <a:schemeClr val="tx1">
                    <a:lumMod val="75000"/>
                    <a:lumOff val="25000"/>
                  </a:schemeClr>
                </a:solidFill>
              </a:rPr>
              <a:t>The Medical Eligibility Criteria (MEC) for Contraceptive Use, 5</a:t>
            </a:r>
            <a:r>
              <a:rPr lang="en-US" baseline="30000" dirty="0">
                <a:solidFill>
                  <a:schemeClr val="tx1">
                    <a:lumMod val="75000"/>
                    <a:lumOff val="25000"/>
                  </a:schemeClr>
                </a:solidFill>
              </a:rPr>
              <a:t>th</a:t>
            </a:r>
            <a:r>
              <a:rPr lang="en-US" dirty="0">
                <a:solidFill>
                  <a:schemeClr val="tx1">
                    <a:lumMod val="75000"/>
                    <a:lumOff val="25000"/>
                  </a:schemeClr>
                </a:solidFill>
              </a:rPr>
              <a:t> Edition (2015) is:</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Available in several languages</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Available in </a:t>
            </a:r>
            <a:r>
              <a:rPr lang="en-US" dirty="0">
                <a:solidFill>
                  <a:schemeClr val="accent2"/>
                </a:solidFill>
                <a:hlinkClick r:id="rId3">
                  <a:extLst>
                    <a:ext uri="{A12FA001-AC4F-418D-AE19-62706E023703}">
                      <ahyp:hlinkClr xmlns:ahyp="http://schemas.microsoft.com/office/drawing/2018/hyperlinkcolor" val="tx"/>
                    </a:ext>
                  </a:extLst>
                </a:hlinkClick>
              </a:rPr>
              <a:t>print</a:t>
            </a:r>
            <a:r>
              <a:rPr lang="en-US" dirty="0">
                <a:solidFill>
                  <a:schemeClr val="tx1">
                    <a:lumMod val="75000"/>
                    <a:lumOff val="25000"/>
                  </a:schemeClr>
                </a:solidFill>
              </a:rPr>
              <a:t> or as an </a:t>
            </a:r>
            <a:r>
              <a:rPr lang="en-US" dirty="0">
                <a:solidFill>
                  <a:schemeClr val="accent2"/>
                </a:solidFill>
                <a:hlinkClick r:id="rId4">
                  <a:extLst>
                    <a:ext uri="{A12FA001-AC4F-418D-AE19-62706E023703}">
                      <ahyp:hlinkClr xmlns:ahyp="http://schemas.microsoft.com/office/drawing/2018/hyperlinkcolor" val="tx"/>
                    </a:ext>
                  </a:extLst>
                </a:hlinkClick>
              </a:rPr>
              <a:t>app</a:t>
            </a:r>
            <a:endParaRPr lang="en-US" dirty="0">
              <a:solidFill>
                <a:schemeClr val="accent2"/>
              </a:solidFill>
            </a:endParaRPr>
          </a:p>
          <a:p>
            <a:pPr marL="0" lvl="1" fontAlgn="base">
              <a:spcBef>
                <a:spcPts val="1650"/>
              </a:spcBef>
              <a:buClr>
                <a:schemeClr val="tx2"/>
              </a:buClr>
            </a:pPr>
            <a:r>
              <a:rPr lang="en-US" dirty="0">
                <a:solidFill>
                  <a:schemeClr val="tx1">
                    <a:lumMod val="75000"/>
                    <a:lumOff val="25000"/>
                  </a:schemeClr>
                </a:solidFill>
              </a:rPr>
              <a:t>The MEC offers evidence-based recommendations for use of all contraceptive methods for clients with specific medical conditions and characteristics, including postabortion complications. </a:t>
            </a:r>
          </a:p>
        </p:txBody>
      </p:sp>
      <p:pic>
        <p:nvPicPr>
          <p:cNvPr id="1026" name="Picture 2" descr="Medical eligibility criteria for contraceptive use">
            <a:extLst>
              <a:ext uri="{FF2B5EF4-FFF2-40B4-BE49-F238E27FC236}">
                <a16:creationId xmlns:a16="http://schemas.microsoft.com/office/drawing/2014/main" id="{72C0A696-00CC-AEFF-B636-2D1BF48C910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705" b="11310"/>
          <a:stretch/>
        </p:blipFill>
        <p:spPr bwMode="auto">
          <a:xfrm>
            <a:off x="457200" y="1100549"/>
            <a:ext cx="3242930" cy="3890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5345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612912"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World Health Organization Medical Eligibility Criteria for Contraceptive Use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03185"/>
            <a:ext cx="8392886" cy="318408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2250"/>
              </a:spcBef>
              <a:buClr>
                <a:schemeClr val="tx2"/>
              </a:buClr>
            </a:pPr>
            <a:r>
              <a:rPr lang="en-US" dirty="0">
                <a:solidFill>
                  <a:schemeClr val="tx1">
                    <a:lumMod val="75000"/>
                    <a:lumOff val="25000"/>
                  </a:schemeClr>
                </a:solidFill>
              </a:rPr>
              <a:t>The purpose of the tool is: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To guide FP practices based on the best available evidence</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To address misconceptions about who can and cannot safely use contraceptive methods</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To reduce medical, policy, and practice barriers, particularly those that are not supported by evidence</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To improve access to, quality, and use of FP services</a:t>
            </a:r>
          </a:p>
        </p:txBody>
      </p:sp>
    </p:spTree>
    <p:extLst>
      <p:ext uri="{BB962C8B-B14F-4D97-AF65-F5344CB8AC3E}">
        <p14:creationId xmlns:p14="http://schemas.microsoft.com/office/powerpoint/2010/main" val="36329986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Joint Statement on Postabortion FP</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97048"/>
            <a:ext cx="8368748"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050"/>
              </a:spcBef>
              <a:buClr>
                <a:schemeClr val="tx2"/>
              </a:buClr>
            </a:pPr>
            <a:r>
              <a:rPr lang="en-US" sz="1800" dirty="0">
                <a:solidFill>
                  <a:schemeClr val="tx1">
                    <a:lumMod val="75000"/>
                    <a:lumOff val="25000"/>
                  </a:schemeClr>
                </a:solidFill>
              </a:rPr>
              <a:t>Key points from the joint consensus statement between the FIGO, ICM, ICN, USAID, WRA, FCDO, and Bill &amp; Melinda Gates Foundation include:</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1 in 3 pregnancies globally (more than 70 million) ends in abortion.</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Unmet need for FP is a primary cause of induced abortion.</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Postabortion clients risk conceiving again almost immediately.</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All PAC clients should receive voluntary postabortion FP care.</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Postabortion FP uptake is high when quality services are available prior to discharge.</a:t>
            </a:r>
          </a:p>
          <a:p>
            <a:pPr marL="342900" indent="-342900" fontAlgn="base">
              <a:spcBef>
                <a:spcPts val="1050"/>
              </a:spcBef>
              <a:buClr>
                <a:schemeClr val="tx2"/>
              </a:buClr>
              <a:buFont typeface=".PingFang SC Regular"/>
              <a:buChar char="〉"/>
            </a:pPr>
            <a:endParaRPr lang="en-US" sz="1800" dirty="0">
              <a:solidFill>
                <a:schemeClr val="tx1">
                  <a:lumMod val="75000"/>
                  <a:lumOff val="25000"/>
                </a:schemeClr>
              </a:solidFill>
            </a:endParaRPr>
          </a:p>
        </p:txBody>
      </p:sp>
    </p:spTree>
    <p:extLst>
      <p:ext uri="{BB962C8B-B14F-4D97-AF65-F5344CB8AC3E}">
        <p14:creationId xmlns:p14="http://schemas.microsoft.com/office/powerpoint/2010/main" val="13761440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Joint Statement on Postabortion FP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86543"/>
            <a:ext cx="8229600" cy="342121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650"/>
              </a:spcBef>
              <a:buClr>
                <a:schemeClr val="tx2"/>
              </a:buClr>
            </a:pPr>
            <a:r>
              <a:rPr lang="en-US" sz="1800" i="1" dirty="0">
                <a:solidFill>
                  <a:schemeClr val="tx1">
                    <a:lumMod val="75000"/>
                    <a:lumOff val="25000"/>
                  </a:schemeClr>
                </a:solidFill>
              </a:rPr>
              <a:t>Key points continued:</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Universal provision of postabortion FP should be standard.</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Organizing services to ensure voluntary FP can save costs, staff time, and lives while empowering clients to decide if and when to have children.</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FIGO, ICM, and ICN have committed to collaborating to optimize PAC provision.</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Advocating with policymakers and governments can ensure quality postabortion FP, promote task sharing, strengthen professional education, and reduce unmet need for FP.</a:t>
            </a:r>
          </a:p>
        </p:txBody>
      </p:sp>
    </p:spTree>
    <p:extLst>
      <p:ext uri="{BB962C8B-B14F-4D97-AF65-F5344CB8AC3E}">
        <p14:creationId xmlns:p14="http://schemas.microsoft.com/office/powerpoint/2010/main" val="20429354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270710" y="1186008"/>
            <a:ext cx="860258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Evidence shows increased voluntary postabortion FP uptake when: ​</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Contraceptive services are available at the same time and in the same location as emergency treatment</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Couples are counseled together about contraceptive options</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​Offering voluntary contraceptive care integrated with PAC can help: ​</a:t>
            </a:r>
          </a:p>
          <a:p>
            <a:pPr marL="800100" lvl="1" indent="-342900" fontAlgn="base">
              <a:spcBef>
                <a:spcPts val="1650"/>
              </a:spcBef>
              <a:buClr>
                <a:schemeClr val="tx2"/>
              </a:buClr>
              <a:buFont typeface="Courier New" panose="02070309020205020404" pitchFamily="49" charset="0"/>
              <a:buChar char="o"/>
            </a:pPr>
            <a:r>
              <a:rPr lang="en-US" dirty="0">
                <a:solidFill>
                  <a:schemeClr val="tx1">
                    <a:lumMod val="75000"/>
                    <a:lumOff val="25000"/>
                  </a:schemeClr>
                </a:solidFill>
              </a:rPr>
              <a:t>Reduce additional unintended pregnancies</a:t>
            </a:r>
          </a:p>
          <a:p>
            <a:pPr marL="800100" lvl="1" indent="-342900" fontAlgn="base">
              <a:spcBef>
                <a:spcPts val="1650"/>
              </a:spcBef>
              <a:buClr>
                <a:schemeClr val="tx2"/>
              </a:buClr>
              <a:buFont typeface="Courier New" panose="02070309020205020404" pitchFamily="49" charset="0"/>
              <a:buChar char="o"/>
            </a:pPr>
            <a:r>
              <a:rPr lang="en-US" dirty="0">
                <a:solidFill>
                  <a:schemeClr val="tx1">
                    <a:lumMod val="75000"/>
                    <a:lumOff val="25000"/>
                  </a:schemeClr>
                </a:solidFill>
              </a:rPr>
              <a:t>Reduce additional, potentially unsafe, abortions</a:t>
            </a:r>
          </a:p>
        </p:txBody>
      </p:sp>
    </p:spTree>
    <p:extLst>
      <p:ext uri="{BB962C8B-B14F-4D97-AF65-F5344CB8AC3E}">
        <p14:creationId xmlns:p14="http://schemas.microsoft.com/office/powerpoint/2010/main" val="2984546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7122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Concluding Notes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199" y="1251784"/>
            <a:ext cx="8462683" cy="338296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Postabortion FP is a critical component of PAC and a proven high-impact practice.*</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Postabortion FP counseling should be tailored to each client.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Providers and counselors who understand clients’ feelings, needs, and preferences—and who adapt counseling accordingly—are most effective. </a:t>
            </a:r>
          </a:p>
          <a:p>
            <a:pPr fontAlgn="base">
              <a:spcBef>
                <a:spcPts val="2850"/>
              </a:spcBef>
              <a:buClr>
                <a:schemeClr val="tx2"/>
              </a:buClr>
            </a:pPr>
            <a:r>
              <a:rPr lang="en-US" sz="1800" i="1" dirty="0">
                <a:solidFill>
                  <a:schemeClr val="tx1">
                    <a:lumMod val="75000"/>
                    <a:lumOff val="25000"/>
                  </a:schemeClr>
                </a:solidFill>
              </a:rPr>
              <a:t>*A high-impact practice is one that experts have determined to be effective</a:t>
            </a:r>
            <a:r>
              <a:rPr lang="en-US" sz="1800" i="1">
                <a:solidFill>
                  <a:schemeClr val="tx1">
                    <a:lumMod val="75000"/>
                    <a:lumOff val="25000"/>
                  </a:schemeClr>
                </a:solidFill>
              </a:rPr>
              <a:t>. </a:t>
            </a:r>
            <a:br>
              <a:rPr lang="en-US" sz="1800" i="1">
                <a:solidFill>
                  <a:schemeClr val="tx1">
                    <a:lumMod val="75000"/>
                    <a:lumOff val="25000"/>
                  </a:schemeClr>
                </a:solidFill>
              </a:rPr>
            </a:br>
            <a:r>
              <a:rPr lang="en-US" sz="1800" i="1" dirty="0">
                <a:solidFill>
                  <a:schemeClr val="tx1">
                    <a:lumMod val="75000"/>
                    <a:lumOff val="25000"/>
                  </a:schemeClr>
                </a:solidFill>
              </a:rPr>
              <a:t>Visit </a:t>
            </a:r>
            <a:r>
              <a:rPr lang="en-US" sz="1800" i="1" dirty="0">
                <a:solidFill>
                  <a:schemeClr val="tx1">
                    <a:lumMod val="75000"/>
                    <a:lumOff val="25000"/>
                  </a:schemeClr>
                </a:solidFill>
                <a:hlinkClick r:id="rId3"/>
              </a:rPr>
              <a:t>www.fphighimpactpractices.org </a:t>
            </a:r>
            <a:r>
              <a:rPr lang="en-US" sz="1800" i="1" dirty="0">
                <a:solidFill>
                  <a:schemeClr val="tx1">
                    <a:lumMod val="75000"/>
                    <a:lumOff val="25000"/>
                  </a:schemeClr>
                </a:solidFill>
              </a:rPr>
              <a:t>to learn more. </a:t>
            </a:r>
          </a:p>
        </p:txBody>
      </p:sp>
    </p:spTree>
    <p:extLst>
      <p:ext uri="{BB962C8B-B14F-4D97-AF65-F5344CB8AC3E}">
        <p14:creationId xmlns:p14="http://schemas.microsoft.com/office/powerpoint/2010/main" val="27968113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34D9DFA-2C53-4850-BEE5-6F90BCCD0956}"/>
              </a:ext>
            </a:extLst>
          </p:cNvPr>
          <p:cNvSpPr/>
          <p:nvPr/>
        </p:nvSpPr>
        <p:spPr>
          <a:xfrm>
            <a:off x="-25543" y="0"/>
            <a:ext cx="9422676" cy="5143500"/>
          </a:xfrm>
          <a:prstGeom prst="rect">
            <a:avLst/>
          </a:prstGeom>
          <a:solidFill>
            <a:srgbClr val="9702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BE6BFFA-C8A0-754B-A827-A1D0B06C5C87}"/>
              </a:ext>
            </a:extLst>
          </p:cNvPr>
          <p:cNvSpPr/>
          <p:nvPr/>
        </p:nvSpPr>
        <p:spPr>
          <a:xfrm>
            <a:off x="-25543" y="0"/>
            <a:ext cx="216736"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 name="Rectangle 2">
            <a:extLst>
              <a:ext uri="{FF2B5EF4-FFF2-40B4-BE49-F238E27FC236}">
                <a16:creationId xmlns:a16="http://schemas.microsoft.com/office/drawing/2014/main" id="{BC8D8E68-8DE8-6257-3428-9CD7C2394DC5}"/>
              </a:ext>
            </a:extLst>
          </p:cNvPr>
          <p:cNvSpPr/>
          <p:nvPr/>
        </p:nvSpPr>
        <p:spPr>
          <a:xfrm>
            <a:off x="192171" y="0"/>
            <a:ext cx="216736" cy="5143500"/>
          </a:xfrm>
          <a:prstGeom prst="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24308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270710" y="1186008"/>
            <a:ext cx="860258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The PAC provider serves an important function in helping clients in: ​</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Understanding return to fertility</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Considering reproductive intentions</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Overcoming misconceptions and fears related to contraceptive methods</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Building confidence and trust in the healthcare system</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Supporting postabortion clients in all of the above will increase their likelihood of voluntarily adopting a contraceptive method.​</a:t>
            </a:r>
          </a:p>
          <a:p>
            <a:pPr marL="800100" lvl="1" indent="-342900" fontAlgn="base">
              <a:spcBef>
                <a:spcPts val="1050"/>
              </a:spcBef>
              <a:buClr>
                <a:schemeClr val="tx2"/>
              </a:buClr>
              <a:buFont typeface="Courier New" panose="02070309020205020404" pitchFamily="49" charset="0"/>
              <a:buChar char="o"/>
            </a:pPr>
            <a:endParaRPr lang="en-US" dirty="0">
              <a:solidFill>
                <a:schemeClr val="tx1">
                  <a:lumMod val="75000"/>
                  <a:lumOff val="25000"/>
                </a:schemeClr>
              </a:solidFill>
            </a:endParaRPr>
          </a:p>
        </p:txBody>
      </p:sp>
    </p:spTree>
    <p:extLst>
      <p:ext uri="{BB962C8B-B14F-4D97-AF65-F5344CB8AC3E}">
        <p14:creationId xmlns:p14="http://schemas.microsoft.com/office/powerpoint/2010/main" val="4285747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Information</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88613"/>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2250"/>
              </a:spcBef>
              <a:buClr>
                <a:schemeClr val="tx2"/>
              </a:buClr>
            </a:pPr>
            <a:r>
              <a:rPr lang="en-US" sz="1800" dirty="0">
                <a:solidFill>
                  <a:schemeClr val="tx1">
                    <a:lumMod val="75000"/>
                    <a:lumOff val="25000"/>
                  </a:schemeClr>
                </a:solidFill>
              </a:rPr>
              <a:t>In 2005, the World Health Organization recommended:</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An interval of at least 24 months between a birth and a subsequent pregnancy to reduce the risk of adverse health outcomes</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An interval of at least 6 months between an induced or spontaneous abortion and a new pregnancy to reduce the risk of adverse health outcomes, including another spontaneous abortion*</a:t>
            </a:r>
          </a:p>
          <a:p>
            <a:pPr fontAlgn="base">
              <a:spcBef>
                <a:spcPts val="2250"/>
              </a:spcBef>
              <a:buClr>
                <a:schemeClr val="tx2"/>
              </a:buClr>
            </a:pPr>
            <a:r>
              <a:rPr lang="en-US" sz="1800" i="1" dirty="0">
                <a:solidFill>
                  <a:schemeClr val="tx1">
                    <a:lumMod val="75000"/>
                    <a:lumOff val="25000"/>
                  </a:schemeClr>
                </a:solidFill>
              </a:rPr>
              <a:t>* Recent evidence (primarily from high income countries) suggests that an interval of less than 6 months following a miscarriage is not associated with adverse outcomes.</a:t>
            </a:r>
          </a:p>
          <a:p>
            <a:pPr fontAlgn="base">
              <a:spcBef>
                <a:spcPts val="2250"/>
              </a:spcBef>
              <a:buClr>
                <a:schemeClr val="tx2"/>
              </a:buClr>
            </a:pPr>
            <a:endParaRPr lang="en-US" sz="1800" dirty="0">
              <a:solidFill>
                <a:schemeClr val="tx1">
                  <a:lumMod val="75000"/>
                  <a:lumOff val="25000"/>
                </a:schemeClr>
              </a:solidFill>
            </a:endParaRPr>
          </a:p>
        </p:txBody>
      </p:sp>
    </p:spTree>
    <p:extLst>
      <p:ext uri="{BB962C8B-B14F-4D97-AF65-F5344CB8AC3E}">
        <p14:creationId xmlns:p14="http://schemas.microsoft.com/office/powerpoint/2010/main" val="1779335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Information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31463"/>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650"/>
              </a:spcBef>
              <a:buClr>
                <a:schemeClr val="tx2"/>
              </a:buClr>
            </a:pPr>
            <a:r>
              <a:rPr lang="en-US" sz="1600" dirty="0">
                <a:solidFill>
                  <a:schemeClr val="tx1">
                    <a:lumMod val="75000"/>
                    <a:lumOff val="25000"/>
                  </a:schemeClr>
                </a:solidFill>
              </a:rPr>
              <a:t>PAC clients should receive FP information about the following:​</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Timing of return to fertility</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Safe contraceptive methods that the client can use immediately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Key characteristics of all contraceptive methods, including:</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How to use the method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Method effectiveness, reversibility, limitations, and side effects</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Where and how to obtain contraceptive care, both for method switching and resupply</a:t>
            </a:r>
          </a:p>
        </p:txBody>
      </p:sp>
    </p:spTree>
    <p:extLst>
      <p:ext uri="{BB962C8B-B14F-4D97-AF65-F5344CB8AC3E}">
        <p14:creationId xmlns:p14="http://schemas.microsoft.com/office/powerpoint/2010/main" val="28176732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Postabortion FP Information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55956"/>
            <a:ext cx="8360229"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650"/>
              </a:spcBef>
              <a:buClr>
                <a:schemeClr val="tx2"/>
              </a:buClr>
            </a:pPr>
            <a:r>
              <a:rPr lang="en-US" sz="1600" dirty="0">
                <a:solidFill>
                  <a:schemeClr val="tx1">
                    <a:lumMod val="75000"/>
                    <a:lumOff val="25000"/>
                  </a:schemeClr>
                </a:solidFill>
              </a:rPr>
              <a:t>Postabortion FP should include the same elements of general contraceptive care:​</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Information and counseling about a full range of methods, including: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Characteristics: short- or long-acting or permanent; hormonal or nonhormonal</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Effectiveness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Limitations, including protection against HIV and other sexually transmitted infections (STIs)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Side effects</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Counseling about method options related to personal reproductive health intentions</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Assurance of contraceptive resupply and access to follow-up care</a:t>
            </a:r>
          </a:p>
        </p:txBody>
      </p:sp>
    </p:spTree>
    <p:extLst>
      <p:ext uri="{BB962C8B-B14F-4D97-AF65-F5344CB8AC3E}">
        <p14:creationId xmlns:p14="http://schemas.microsoft.com/office/powerpoint/2010/main" val="4017709590"/>
      </p:ext>
    </p:extLst>
  </p:cSld>
  <p:clrMapOvr>
    <a:masterClrMapping/>
  </p:clrMapOvr>
</p:sld>
</file>

<file path=ppt/theme/theme1.xml><?xml version="1.0" encoding="utf-8"?>
<a:theme xmlns:a="http://schemas.openxmlformats.org/drawingml/2006/main" name="Office Theme">
  <a:themeElements>
    <a:clrScheme name="EngenderHealth Colors">
      <a:dk1>
        <a:srgbClr val="000000"/>
      </a:dk1>
      <a:lt1>
        <a:srgbClr val="FFFFFF"/>
      </a:lt1>
      <a:dk2>
        <a:srgbClr val="A1005D"/>
      </a:dk2>
      <a:lt2>
        <a:srgbClr val="595959"/>
      </a:lt2>
      <a:accent1>
        <a:srgbClr val="ED7A23"/>
      </a:accent1>
      <a:accent2>
        <a:srgbClr val="00AEBD"/>
      </a:accent2>
      <a:accent3>
        <a:srgbClr val="005238"/>
      </a:accent3>
      <a:accent4>
        <a:srgbClr val="FEC357"/>
      </a:accent4>
      <a:accent5>
        <a:srgbClr val="BD3632"/>
      </a:accent5>
      <a:accent6>
        <a:srgbClr val="92278F"/>
      </a:accent6>
      <a:hlink>
        <a:srgbClr val="A1005D"/>
      </a:hlink>
      <a:folHlink>
        <a:srgbClr val="ED7A2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FA8E94B77522244B80878EC10E1F6FA" ma:contentTypeVersion="18" ma:contentTypeDescription="Create a new document." ma:contentTypeScope="" ma:versionID="3ae9ce46730ecc2e585a0934cb243dd3">
  <xsd:schema xmlns:xsd="http://www.w3.org/2001/XMLSchema" xmlns:xs="http://www.w3.org/2001/XMLSchema" xmlns:p="http://schemas.microsoft.com/office/2006/metadata/properties" xmlns:ns2="b80a4965-1f2a-4cbc-98c5-618f6454ed52" xmlns:ns3="c0c878b5-cd13-4fe0-ba3c-653e4c62e7a8" targetNamespace="http://schemas.microsoft.com/office/2006/metadata/properties" ma:root="true" ma:fieldsID="af9affd0e4e8c3e464dc11571a8dca6e" ns2:_="" ns3:_="">
    <xsd:import namespace="b80a4965-1f2a-4cbc-98c5-618f6454ed52"/>
    <xsd:import namespace="c0c878b5-cd13-4fe0-ba3c-653e4c62e7a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0a4965-1f2a-4cbc-98c5-618f6454ed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e0a95ed-7779-4a3b-bbde-92994ca33b2c"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c878b5-cd13-4fe0-ba3c-653e4c62e7a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be5874d-93d0-4ac5-be63-19ee90f11a8f}" ma:internalName="TaxCatchAll" ma:showField="CatchAllData" ma:web="c0c878b5-cd13-4fe0-ba3c-653e4c62e7a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0c878b5-cd13-4fe0-ba3c-653e4c62e7a8" xsi:nil="true"/>
    <lcf76f155ced4ddcb4097134ff3c332f xmlns="b80a4965-1f2a-4cbc-98c5-618f6454ed5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8F96A50-996D-4119-A762-D322177719F1}">
  <ds:schemaRefs>
    <ds:schemaRef ds:uri="b80a4965-1f2a-4cbc-98c5-618f6454ed52"/>
    <ds:schemaRef ds:uri="c0c878b5-cd13-4fe0-ba3c-653e4c62e7a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B6EA544-0331-44C3-83F9-2DF9632F3F13}">
  <ds:schemaRefs>
    <ds:schemaRef ds:uri="http://schemas.microsoft.com/sharepoint/v3/contenttype/forms"/>
  </ds:schemaRefs>
</ds:datastoreItem>
</file>

<file path=customXml/itemProps3.xml><?xml version="1.0" encoding="utf-8"?>
<ds:datastoreItem xmlns:ds="http://schemas.openxmlformats.org/officeDocument/2006/customXml" ds:itemID="{8FFFD40F-E493-472A-B69C-66C2BD6EA883}">
  <ds:schemaRefs>
    <ds:schemaRef ds:uri="http://www.w3.org/XML/1998/namespace"/>
    <ds:schemaRef ds:uri="http://purl.org/dc/dcmitype/"/>
    <ds:schemaRef ds:uri="http://purl.org/dc/terms/"/>
    <ds:schemaRef ds:uri="http://purl.org/dc/elements/1.1/"/>
    <ds:schemaRef ds:uri="http://schemas.microsoft.com/office/2006/metadata/properties"/>
    <ds:schemaRef ds:uri="http://schemas.microsoft.com/office/infopath/2007/PartnerControls"/>
    <ds:schemaRef ds:uri="http://schemas.microsoft.com/office/2006/documentManagement/types"/>
    <ds:schemaRef ds:uri="http://schemas.openxmlformats.org/package/2006/metadata/core-properties"/>
    <ds:schemaRef ds:uri="c0c878b5-cd13-4fe0-ba3c-653e4c62e7a8"/>
    <ds:schemaRef ds:uri="b80a4965-1f2a-4cbc-98c5-618f6454ed52"/>
  </ds:schemaRefs>
</ds:datastoreItem>
</file>

<file path=docProps/app.xml><?xml version="1.0" encoding="utf-8"?>
<Properties xmlns="http://schemas.openxmlformats.org/officeDocument/2006/extended-properties" xmlns:vt="http://schemas.openxmlformats.org/officeDocument/2006/docPropsVTypes">
  <TotalTime>1528</TotalTime>
  <Words>4442</Words>
  <Application>Microsoft Office PowerPoint</Application>
  <PresentationFormat>On-screen Show (16:9)</PresentationFormat>
  <Paragraphs>518</Paragraphs>
  <Slides>51</Slides>
  <Notes>50</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Family Planning Counseling and Service Provision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German Espejo</dc:creator>
  <cp:keywords/>
  <dc:description/>
  <cp:lastModifiedBy>Sara Malakoff</cp:lastModifiedBy>
  <cp:revision>114</cp:revision>
  <cp:lastPrinted>2018-10-18T16:54:54Z</cp:lastPrinted>
  <dcterms:created xsi:type="dcterms:W3CDTF">2018-09-19T10:31:19Z</dcterms:created>
  <dcterms:modified xsi:type="dcterms:W3CDTF">2024-07-11T19:47:05Z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0x010100CFA8E94B77522244B80878EC10E1F6FA</vt:lpwstr>
  </property>
  <property fmtid="{D5CDD505-2E9C-101B-9397-08002B2CF9AE}" pid="3" name="MediaServiceImageTags">
    <vt:lpwstr/>
  </property>
</Properties>
</file>